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389" r:id="rId2"/>
    <p:sldId id="387" r:id="rId3"/>
    <p:sldId id="406" r:id="rId4"/>
    <p:sldId id="407" r:id="rId5"/>
    <p:sldId id="365" r:id="rId6"/>
    <p:sldId id="421" r:id="rId7"/>
    <p:sldId id="288" r:id="rId8"/>
    <p:sldId id="409" r:id="rId9"/>
    <p:sldId id="410" r:id="rId10"/>
    <p:sldId id="413" r:id="rId11"/>
    <p:sldId id="408" r:id="rId12"/>
    <p:sldId id="414" r:id="rId13"/>
    <p:sldId id="417" r:id="rId14"/>
    <p:sldId id="411" r:id="rId15"/>
    <p:sldId id="412" r:id="rId16"/>
    <p:sldId id="418" r:id="rId17"/>
    <p:sldId id="419" r:id="rId18"/>
    <p:sldId id="415" r:id="rId19"/>
    <p:sldId id="416" r:id="rId20"/>
    <p:sldId id="405" r:id="rId21"/>
    <p:sldId id="390" r:id="rId22"/>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31"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9FFF"/>
    <a:srgbClr val="3989CD"/>
    <a:srgbClr val="CBC803"/>
    <a:srgbClr val="5B5E00"/>
    <a:srgbClr val="FCF426"/>
    <a:srgbClr val="FDFB71"/>
    <a:srgbClr val="E2E004"/>
    <a:srgbClr val="7E7C02"/>
    <a:srgbClr val="FFFFFF"/>
    <a:srgbClr val="9709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622"/>
  </p:normalViewPr>
  <p:slideViewPr>
    <p:cSldViewPr snapToGrid="0" showGuides="1">
      <p:cViewPr varScale="1">
        <p:scale>
          <a:sx n="85" d="100"/>
          <a:sy n="85" d="100"/>
        </p:scale>
        <p:origin x="566" y="62"/>
      </p:cViewPr>
      <p:guideLst>
        <p:guide orient="horz" pos="2131"/>
        <p:guide pos="3888"/>
      </p:guideLst>
    </p:cSldViewPr>
  </p:slideViewPr>
  <p:outlineViewPr>
    <p:cViewPr>
      <p:scale>
        <a:sx n="33" d="100"/>
        <a:sy n="33" d="100"/>
      </p:scale>
      <p:origin x="0" y="-5442"/>
    </p:cViewPr>
  </p:outlineViewPr>
  <p:notesTextViewPr>
    <p:cViewPr>
      <p:scale>
        <a:sx n="1" d="1"/>
        <a:sy n="1" d="1"/>
      </p:scale>
      <p:origin x="0" y="0"/>
    </p:cViewPr>
  </p:notesTextViewPr>
  <p:sorterViewPr showFormatting="0">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18" Type="http://schemas.openxmlformats.org/officeDocument/2006/relationships/image" Target="../media/image24.png"/><Relationship Id="rId3" Type="http://schemas.openxmlformats.org/officeDocument/2006/relationships/image" Target="../media/image9.jpeg"/><Relationship Id="rId21" Type="http://schemas.openxmlformats.org/officeDocument/2006/relationships/image" Target="../media/image27.jpg"/><Relationship Id="rId7" Type="http://schemas.openxmlformats.org/officeDocument/2006/relationships/image" Target="../media/image13.jpeg"/><Relationship Id="rId12" Type="http://schemas.openxmlformats.org/officeDocument/2006/relationships/image" Target="../media/image18.jpg"/><Relationship Id="rId17" Type="http://schemas.openxmlformats.org/officeDocument/2006/relationships/image" Target="../media/image23.jpg"/><Relationship Id="rId2" Type="http://schemas.openxmlformats.org/officeDocument/2006/relationships/image" Target="../media/image8.jpg"/><Relationship Id="rId16" Type="http://schemas.openxmlformats.org/officeDocument/2006/relationships/image" Target="../media/image22.png"/><Relationship Id="rId20" Type="http://schemas.openxmlformats.org/officeDocument/2006/relationships/image" Target="../media/image26.jpg"/><Relationship Id="rId1" Type="http://schemas.openxmlformats.org/officeDocument/2006/relationships/image" Target="../media/image7.jpg"/><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png"/><Relationship Id="rId15" Type="http://schemas.openxmlformats.org/officeDocument/2006/relationships/image" Target="../media/image21.jpg"/><Relationship Id="rId10" Type="http://schemas.openxmlformats.org/officeDocument/2006/relationships/image" Target="../media/image16.jpeg"/><Relationship Id="rId19" Type="http://schemas.openxmlformats.org/officeDocument/2006/relationships/image" Target="../media/image25.jpg"/><Relationship Id="rId4" Type="http://schemas.openxmlformats.org/officeDocument/2006/relationships/image" Target="../media/image10.jpg"/><Relationship Id="rId9" Type="http://schemas.openxmlformats.org/officeDocument/2006/relationships/image" Target="../media/image15.jpg"/><Relationship Id="rId14" Type="http://schemas.openxmlformats.org/officeDocument/2006/relationships/image" Target="../media/image20.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18" Type="http://schemas.openxmlformats.org/officeDocument/2006/relationships/image" Target="../media/image24.png"/><Relationship Id="rId3" Type="http://schemas.openxmlformats.org/officeDocument/2006/relationships/image" Target="../media/image9.jpeg"/><Relationship Id="rId21" Type="http://schemas.openxmlformats.org/officeDocument/2006/relationships/image" Target="../media/image27.jpg"/><Relationship Id="rId7" Type="http://schemas.openxmlformats.org/officeDocument/2006/relationships/image" Target="../media/image13.jpeg"/><Relationship Id="rId12" Type="http://schemas.openxmlformats.org/officeDocument/2006/relationships/image" Target="../media/image18.jpg"/><Relationship Id="rId17" Type="http://schemas.openxmlformats.org/officeDocument/2006/relationships/image" Target="../media/image23.jpg"/><Relationship Id="rId2" Type="http://schemas.openxmlformats.org/officeDocument/2006/relationships/image" Target="../media/image8.jpg"/><Relationship Id="rId16" Type="http://schemas.openxmlformats.org/officeDocument/2006/relationships/image" Target="../media/image22.png"/><Relationship Id="rId20" Type="http://schemas.openxmlformats.org/officeDocument/2006/relationships/image" Target="../media/image26.jpg"/><Relationship Id="rId1" Type="http://schemas.openxmlformats.org/officeDocument/2006/relationships/image" Target="../media/image7.jpg"/><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png"/><Relationship Id="rId15" Type="http://schemas.openxmlformats.org/officeDocument/2006/relationships/image" Target="../media/image21.jpg"/><Relationship Id="rId10" Type="http://schemas.openxmlformats.org/officeDocument/2006/relationships/image" Target="../media/image16.jpeg"/><Relationship Id="rId19" Type="http://schemas.openxmlformats.org/officeDocument/2006/relationships/image" Target="../media/image25.jpg"/><Relationship Id="rId4" Type="http://schemas.openxmlformats.org/officeDocument/2006/relationships/image" Target="../media/image10.jpg"/><Relationship Id="rId9" Type="http://schemas.openxmlformats.org/officeDocument/2006/relationships/image" Target="../media/image15.jpg"/><Relationship Id="rId1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154FE-1388-4379-BFDE-F53C67E273A3}" type="doc">
      <dgm:prSet loTypeId="urn:microsoft.com/office/officeart/2008/layout/PictureStrips" loCatId="list" qsTypeId="urn:microsoft.com/office/officeart/2005/8/quickstyle/3d3" qsCatId="3D" csTypeId="urn:microsoft.com/office/officeart/2005/8/colors/accent1_2" csCatId="accent1" phldr="1"/>
      <dgm:spPr/>
      <dgm:t>
        <a:bodyPr/>
        <a:lstStyle/>
        <a:p>
          <a:endParaRPr lang="en-IN"/>
        </a:p>
      </dgm:t>
    </dgm:pt>
    <dgm:pt modelId="{7BE58C9B-A1B2-4A33-B623-01ED88A0AD7D}">
      <dgm:prSet phldrT="[Text]"/>
      <dgm:spPr/>
      <dgm:t>
        <a:bodyPr/>
        <a:lstStyle/>
        <a:p>
          <a:r>
            <a:rPr lang="en-IN" dirty="0">
              <a:latin typeface="Times New Roman" panose="02020603050405020304" pitchFamily="18" charset="0"/>
              <a:cs typeface="Times New Roman" panose="02020603050405020304" pitchFamily="18" charset="0"/>
            </a:rPr>
            <a:t>Arduino Uno</a:t>
          </a:r>
        </a:p>
      </dgm:t>
    </dgm:pt>
    <dgm:pt modelId="{8B9E6F6C-71A4-43A1-8B0E-434EA784C0FE}" type="parTrans" cxnId="{4C97DDB8-5ED7-490E-B655-D7E8B1D5C722}">
      <dgm:prSet/>
      <dgm:spPr/>
      <dgm:t>
        <a:bodyPr/>
        <a:lstStyle/>
        <a:p>
          <a:endParaRPr lang="en-IN"/>
        </a:p>
      </dgm:t>
    </dgm:pt>
    <dgm:pt modelId="{8888E17B-4519-46D7-836D-153E0ED372E4}" type="sibTrans" cxnId="{4C97DDB8-5ED7-490E-B655-D7E8B1D5C722}">
      <dgm:prSet/>
      <dgm:spPr/>
      <dgm:t>
        <a:bodyPr/>
        <a:lstStyle/>
        <a:p>
          <a:endParaRPr lang="en-IN"/>
        </a:p>
      </dgm:t>
    </dgm:pt>
    <dgm:pt modelId="{8BF4C36C-4DEF-422F-80D0-666C18BE52CB}">
      <dgm:prSet phldrT="[Text]"/>
      <dgm:spPr/>
      <dgm:t>
        <a:bodyPr/>
        <a:lstStyle/>
        <a:p>
          <a:r>
            <a:rPr lang="en-IN" dirty="0">
              <a:latin typeface="Times New Roman" panose="02020603050405020304" pitchFamily="18" charset="0"/>
              <a:cs typeface="Times New Roman" panose="02020603050405020304" pitchFamily="18" charset="0"/>
            </a:rPr>
            <a:t>Relay</a:t>
          </a:r>
        </a:p>
      </dgm:t>
    </dgm:pt>
    <dgm:pt modelId="{7185A0E7-69C4-4159-9288-2A08453BA946}" type="parTrans" cxnId="{28EFD2E5-7700-4BCC-A7F2-48E55657A964}">
      <dgm:prSet/>
      <dgm:spPr/>
      <dgm:t>
        <a:bodyPr/>
        <a:lstStyle/>
        <a:p>
          <a:endParaRPr lang="en-IN"/>
        </a:p>
      </dgm:t>
    </dgm:pt>
    <dgm:pt modelId="{D84827FE-C047-40C0-9D55-69F5465546CD}" type="sibTrans" cxnId="{28EFD2E5-7700-4BCC-A7F2-48E55657A964}">
      <dgm:prSet/>
      <dgm:spPr/>
      <dgm:t>
        <a:bodyPr/>
        <a:lstStyle/>
        <a:p>
          <a:endParaRPr lang="en-IN"/>
        </a:p>
      </dgm:t>
    </dgm:pt>
    <dgm:pt modelId="{24D84FF8-F708-4579-897E-7C657818545D}">
      <dgm:prSet phldrT="[Text]"/>
      <dgm:spPr/>
      <dgm:t>
        <a:bodyPr/>
        <a:lstStyle/>
        <a:p>
          <a:r>
            <a:rPr lang="en-IN" dirty="0" err="1">
              <a:latin typeface="Times New Roman" panose="02020603050405020304" pitchFamily="18" charset="0"/>
              <a:cs typeface="Times New Roman" panose="02020603050405020304" pitchFamily="18" charset="0"/>
            </a:rPr>
            <a:t>BreadBoard</a:t>
          </a:r>
          <a:r>
            <a:rPr lang="en-IN" dirty="0">
              <a:latin typeface="Times New Roman" panose="02020603050405020304" pitchFamily="18" charset="0"/>
              <a:cs typeface="Times New Roman" panose="02020603050405020304" pitchFamily="18" charset="0"/>
            </a:rPr>
            <a:t> </a:t>
          </a:r>
        </a:p>
      </dgm:t>
    </dgm:pt>
    <dgm:pt modelId="{90605F46-ACBC-4E79-BC54-C53D16D7034F}" type="parTrans" cxnId="{9527FB44-1721-43CD-A7C5-C762D9CC7A84}">
      <dgm:prSet/>
      <dgm:spPr/>
      <dgm:t>
        <a:bodyPr/>
        <a:lstStyle/>
        <a:p>
          <a:endParaRPr lang="en-IN"/>
        </a:p>
      </dgm:t>
    </dgm:pt>
    <dgm:pt modelId="{6A424A0C-FF5A-4AB0-B785-0DEFFC8D7018}" type="sibTrans" cxnId="{9527FB44-1721-43CD-A7C5-C762D9CC7A84}">
      <dgm:prSet/>
      <dgm:spPr/>
      <dgm:t>
        <a:bodyPr/>
        <a:lstStyle/>
        <a:p>
          <a:endParaRPr lang="en-IN"/>
        </a:p>
      </dgm:t>
    </dgm:pt>
    <dgm:pt modelId="{9D3C2ABE-3E88-4CDA-B656-2FF72B0C3010}">
      <dgm:prSet phldrT="[Text]"/>
      <dgm:spPr/>
      <dgm:t>
        <a:bodyPr/>
        <a:lstStyle/>
        <a:p>
          <a:r>
            <a:rPr lang="en-IN" dirty="0">
              <a:latin typeface="Times New Roman" panose="02020603050405020304" pitchFamily="18" charset="0"/>
              <a:cs typeface="Times New Roman" panose="02020603050405020304" pitchFamily="18" charset="0"/>
            </a:rPr>
            <a:t>Cell Holder</a:t>
          </a:r>
        </a:p>
      </dgm:t>
    </dgm:pt>
    <dgm:pt modelId="{C31BE69E-EE6D-44F5-8998-22A176D8AB7F}" type="parTrans" cxnId="{04C13E3B-BC9E-44DC-AD9E-CBF29EE81A35}">
      <dgm:prSet/>
      <dgm:spPr/>
      <dgm:t>
        <a:bodyPr/>
        <a:lstStyle/>
        <a:p>
          <a:endParaRPr lang="en-IN"/>
        </a:p>
      </dgm:t>
    </dgm:pt>
    <dgm:pt modelId="{979ED24D-9DF2-41EE-909D-E8E7BC5DC4DE}" type="sibTrans" cxnId="{04C13E3B-BC9E-44DC-AD9E-CBF29EE81A35}">
      <dgm:prSet/>
      <dgm:spPr/>
      <dgm:t>
        <a:bodyPr/>
        <a:lstStyle/>
        <a:p>
          <a:endParaRPr lang="en-IN"/>
        </a:p>
      </dgm:t>
    </dgm:pt>
    <dgm:pt modelId="{40FEF0EC-D8FF-4C90-9339-7918D2FC3BA1}">
      <dgm:prSet phldrT="[Text]"/>
      <dgm:spPr/>
      <dgm:t>
        <a:bodyPr/>
        <a:lstStyle/>
        <a:p>
          <a:r>
            <a:rPr lang="en-IN" dirty="0">
              <a:latin typeface="Times New Roman" panose="02020603050405020304" pitchFamily="18" charset="0"/>
              <a:cs typeface="Times New Roman" panose="02020603050405020304" pitchFamily="18" charset="0"/>
            </a:rPr>
            <a:t>Bluetooth Module</a:t>
          </a:r>
        </a:p>
      </dgm:t>
    </dgm:pt>
    <dgm:pt modelId="{BF43C43F-7B40-4007-9647-043831E19218}" type="parTrans" cxnId="{06EC63C3-391C-4B80-97E7-3D3A272E4169}">
      <dgm:prSet/>
      <dgm:spPr/>
      <dgm:t>
        <a:bodyPr/>
        <a:lstStyle/>
        <a:p>
          <a:endParaRPr lang="en-IN"/>
        </a:p>
      </dgm:t>
    </dgm:pt>
    <dgm:pt modelId="{B14C657E-55C1-411C-8EA4-F373906C746D}" type="sibTrans" cxnId="{06EC63C3-391C-4B80-97E7-3D3A272E4169}">
      <dgm:prSet/>
      <dgm:spPr/>
      <dgm:t>
        <a:bodyPr/>
        <a:lstStyle/>
        <a:p>
          <a:endParaRPr lang="en-IN"/>
        </a:p>
      </dgm:t>
    </dgm:pt>
    <dgm:pt modelId="{8A587280-EDFD-4D64-A28B-B518C8DC24F6}">
      <dgm:prSet phldrT="[Text]"/>
      <dgm:spPr/>
      <dgm:t>
        <a:bodyPr/>
        <a:lstStyle/>
        <a:p>
          <a:r>
            <a:rPr lang="en-IN" dirty="0">
              <a:latin typeface="Times New Roman" panose="02020603050405020304" pitchFamily="18" charset="0"/>
              <a:cs typeface="Times New Roman" panose="02020603050405020304" pitchFamily="18" charset="0"/>
            </a:rPr>
            <a:t>Water Pump</a:t>
          </a:r>
        </a:p>
      </dgm:t>
    </dgm:pt>
    <dgm:pt modelId="{CBD48A0D-AF20-4174-9B41-46F3E178F9FA}" type="parTrans" cxnId="{A4E451DD-9754-4A3E-8BCD-8B51E9A2733C}">
      <dgm:prSet/>
      <dgm:spPr/>
      <dgm:t>
        <a:bodyPr/>
        <a:lstStyle/>
        <a:p>
          <a:endParaRPr lang="en-IN"/>
        </a:p>
      </dgm:t>
    </dgm:pt>
    <dgm:pt modelId="{16173C25-3A61-444E-B0DE-B0DB5758EEDE}" type="sibTrans" cxnId="{A4E451DD-9754-4A3E-8BCD-8B51E9A2733C}">
      <dgm:prSet/>
      <dgm:spPr/>
      <dgm:t>
        <a:bodyPr/>
        <a:lstStyle/>
        <a:p>
          <a:endParaRPr lang="en-IN"/>
        </a:p>
      </dgm:t>
    </dgm:pt>
    <dgm:pt modelId="{E1101A1F-2FDD-428C-B6A6-4CCCA57FC60D}">
      <dgm:prSet phldrT="[Text]"/>
      <dgm:spPr/>
      <dgm:t>
        <a:bodyPr/>
        <a:lstStyle/>
        <a:p>
          <a:r>
            <a:rPr lang="en-IN" dirty="0">
              <a:latin typeface="Times New Roman" panose="02020603050405020304" pitchFamily="18" charset="0"/>
              <a:cs typeface="Times New Roman" panose="02020603050405020304" pitchFamily="18" charset="0"/>
            </a:rPr>
            <a:t>Spinning Mop</a:t>
          </a:r>
        </a:p>
      </dgm:t>
    </dgm:pt>
    <dgm:pt modelId="{0308D3A5-8FCA-4A8A-B1DE-C88908F5426D}" type="parTrans" cxnId="{DEF9013A-CBDE-4A09-B438-1EC68AB322FB}">
      <dgm:prSet/>
      <dgm:spPr/>
      <dgm:t>
        <a:bodyPr/>
        <a:lstStyle/>
        <a:p>
          <a:endParaRPr lang="en-IN"/>
        </a:p>
      </dgm:t>
    </dgm:pt>
    <dgm:pt modelId="{E6643143-DA4E-4519-A281-666A10B380AA}" type="sibTrans" cxnId="{DEF9013A-CBDE-4A09-B438-1EC68AB322FB}">
      <dgm:prSet/>
      <dgm:spPr/>
      <dgm:t>
        <a:bodyPr/>
        <a:lstStyle/>
        <a:p>
          <a:endParaRPr lang="en-IN"/>
        </a:p>
      </dgm:t>
    </dgm:pt>
    <dgm:pt modelId="{AB7DD084-9E8A-405C-945B-C1767C38B5BE}">
      <dgm:prSet phldrT="[Text]"/>
      <dgm:spPr/>
      <dgm:t>
        <a:bodyPr/>
        <a:lstStyle/>
        <a:p>
          <a:r>
            <a:rPr lang="en-IN" dirty="0">
              <a:latin typeface="Times New Roman" panose="02020603050405020304" pitchFamily="18" charset="0"/>
              <a:cs typeface="Times New Roman" panose="02020603050405020304" pitchFamily="18" charset="0"/>
            </a:rPr>
            <a:t>Voltage Regulator</a:t>
          </a:r>
        </a:p>
      </dgm:t>
    </dgm:pt>
    <dgm:pt modelId="{C5DA28AF-206D-4A55-8783-9EE71F8FAA54}" type="parTrans" cxnId="{587344FB-560E-4303-905C-573B7D9187DB}">
      <dgm:prSet/>
      <dgm:spPr/>
      <dgm:t>
        <a:bodyPr/>
        <a:lstStyle/>
        <a:p>
          <a:endParaRPr lang="en-IN"/>
        </a:p>
      </dgm:t>
    </dgm:pt>
    <dgm:pt modelId="{529BC8E2-4E72-4CBE-AAB9-F57F22B7018D}" type="sibTrans" cxnId="{587344FB-560E-4303-905C-573B7D9187DB}">
      <dgm:prSet/>
      <dgm:spPr/>
      <dgm:t>
        <a:bodyPr/>
        <a:lstStyle/>
        <a:p>
          <a:endParaRPr lang="en-IN"/>
        </a:p>
      </dgm:t>
    </dgm:pt>
    <dgm:pt modelId="{EF1D3670-F857-40A2-8122-607321BCD65F}">
      <dgm:prSet phldrT="[Text]"/>
      <dgm:spPr/>
      <dgm:t>
        <a:bodyPr/>
        <a:lstStyle/>
        <a:p>
          <a:r>
            <a:rPr lang="en-IN" dirty="0">
              <a:latin typeface="Times New Roman" panose="02020603050405020304" pitchFamily="18" charset="0"/>
              <a:cs typeface="Times New Roman" panose="02020603050405020304" pitchFamily="18" charset="0"/>
            </a:rPr>
            <a:t>Motor Driver Board</a:t>
          </a:r>
        </a:p>
      </dgm:t>
    </dgm:pt>
    <dgm:pt modelId="{5360FA55-1B5B-44EE-B1BA-AC0D7B528A3C}" type="parTrans" cxnId="{D0161DD8-A01C-455E-B162-748D07508A61}">
      <dgm:prSet/>
      <dgm:spPr/>
      <dgm:t>
        <a:bodyPr/>
        <a:lstStyle/>
        <a:p>
          <a:endParaRPr lang="en-IN"/>
        </a:p>
      </dgm:t>
    </dgm:pt>
    <dgm:pt modelId="{8E09536F-A30B-4A74-943F-61618D82ED1A}" type="sibTrans" cxnId="{D0161DD8-A01C-455E-B162-748D07508A61}">
      <dgm:prSet/>
      <dgm:spPr/>
      <dgm:t>
        <a:bodyPr/>
        <a:lstStyle/>
        <a:p>
          <a:endParaRPr lang="en-IN"/>
        </a:p>
      </dgm:t>
    </dgm:pt>
    <dgm:pt modelId="{A0BEAEE9-90D4-4FF3-A6AF-0E00A8002768}">
      <dgm:prSet phldrT="[Text]"/>
      <dgm:spPr/>
      <dgm:t>
        <a:bodyPr/>
        <a:lstStyle/>
        <a:p>
          <a:r>
            <a:rPr lang="en-IN" dirty="0"/>
            <a:t>Lithium </a:t>
          </a:r>
          <a:r>
            <a:rPr lang="en-IN" dirty="0">
              <a:latin typeface="Times New Roman" panose="02020603050405020304" pitchFamily="18" charset="0"/>
              <a:cs typeface="Times New Roman" panose="02020603050405020304" pitchFamily="18" charset="0"/>
            </a:rPr>
            <a:t>Battery</a:t>
          </a:r>
          <a:r>
            <a:rPr lang="en-IN" dirty="0"/>
            <a:t> </a:t>
          </a:r>
        </a:p>
      </dgm:t>
    </dgm:pt>
    <dgm:pt modelId="{03C62CB9-623D-40EE-8549-7434F5DCB659}" type="parTrans" cxnId="{0DE2EC97-9C3A-4A17-BB7F-9E643D394357}">
      <dgm:prSet/>
      <dgm:spPr/>
      <dgm:t>
        <a:bodyPr/>
        <a:lstStyle/>
        <a:p>
          <a:endParaRPr lang="en-IN"/>
        </a:p>
      </dgm:t>
    </dgm:pt>
    <dgm:pt modelId="{E409C3F7-EE58-4B2A-9464-2AA96B471861}" type="sibTrans" cxnId="{0DE2EC97-9C3A-4A17-BB7F-9E643D394357}">
      <dgm:prSet/>
      <dgm:spPr/>
      <dgm:t>
        <a:bodyPr/>
        <a:lstStyle/>
        <a:p>
          <a:endParaRPr lang="en-IN"/>
        </a:p>
      </dgm:t>
    </dgm:pt>
    <dgm:pt modelId="{9B82A0FE-CC9E-442D-A358-003DDEAC8F61}">
      <dgm:prSet phldrT="[Text]"/>
      <dgm:spPr/>
      <dgm:t>
        <a:bodyPr/>
        <a:lstStyle/>
        <a:p>
          <a:r>
            <a:rPr lang="en-IN" dirty="0">
              <a:latin typeface="Times New Roman" panose="02020603050405020304" pitchFamily="18" charset="0"/>
              <a:cs typeface="Times New Roman" panose="02020603050405020304" pitchFamily="18" charset="0"/>
            </a:rPr>
            <a:t>Viny Tubing </a:t>
          </a:r>
        </a:p>
      </dgm:t>
    </dgm:pt>
    <dgm:pt modelId="{B16DBC24-9003-4217-ADF9-6FB17EB0D2E7}" type="parTrans" cxnId="{CA0750A0-524A-4FB2-9028-87A01C441466}">
      <dgm:prSet/>
      <dgm:spPr/>
      <dgm:t>
        <a:bodyPr/>
        <a:lstStyle/>
        <a:p>
          <a:endParaRPr lang="en-IN"/>
        </a:p>
      </dgm:t>
    </dgm:pt>
    <dgm:pt modelId="{4C1B9B05-9E21-4969-B887-92B071AAC279}" type="sibTrans" cxnId="{CA0750A0-524A-4FB2-9028-87A01C441466}">
      <dgm:prSet/>
      <dgm:spPr/>
      <dgm:t>
        <a:bodyPr/>
        <a:lstStyle/>
        <a:p>
          <a:endParaRPr lang="en-IN"/>
        </a:p>
      </dgm:t>
    </dgm:pt>
    <dgm:pt modelId="{9C9CF291-92DD-434E-BF59-77088A7402FC}">
      <dgm:prSet phldrT="[Text]"/>
      <dgm:spPr/>
      <dgm:t>
        <a:bodyPr/>
        <a:lstStyle/>
        <a:p>
          <a:r>
            <a:rPr lang="en-IN" dirty="0">
              <a:latin typeface="Times New Roman" panose="02020603050405020304" pitchFamily="18" charset="0"/>
              <a:cs typeface="Times New Roman" panose="02020603050405020304" pitchFamily="18" charset="0"/>
            </a:rPr>
            <a:t>Clamp for Motor Geared motor</a:t>
          </a:r>
        </a:p>
      </dgm:t>
    </dgm:pt>
    <dgm:pt modelId="{2FA9FFA5-FB51-4FA6-8D67-23AC81AA5937}" type="parTrans" cxnId="{7AB40404-B777-4909-99CC-C7533B8C597A}">
      <dgm:prSet/>
      <dgm:spPr/>
      <dgm:t>
        <a:bodyPr/>
        <a:lstStyle/>
        <a:p>
          <a:endParaRPr lang="en-IN"/>
        </a:p>
      </dgm:t>
    </dgm:pt>
    <dgm:pt modelId="{AEF7FE0B-2F80-452A-AF14-D96394C721F8}" type="sibTrans" cxnId="{7AB40404-B777-4909-99CC-C7533B8C597A}">
      <dgm:prSet/>
      <dgm:spPr/>
      <dgm:t>
        <a:bodyPr/>
        <a:lstStyle/>
        <a:p>
          <a:endParaRPr lang="en-IN"/>
        </a:p>
      </dgm:t>
    </dgm:pt>
    <dgm:pt modelId="{94A751B3-511C-4964-9432-12D627F658EE}">
      <dgm:prSet phldrT="[Text]"/>
      <dgm:spPr/>
      <dgm:t>
        <a:bodyPr/>
        <a:lstStyle/>
        <a:p>
          <a:r>
            <a:rPr lang="en-IN" dirty="0">
              <a:latin typeface="Times New Roman" panose="02020603050405020304" pitchFamily="18" charset="0"/>
              <a:cs typeface="Times New Roman" panose="02020603050405020304" pitchFamily="18" charset="0"/>
            </a:rPr>
            <a:t>Ultrasonic Sensor</a:t>
          </a:r>
        </a:p>
      </dgm:t>
    </dgm:pt>
    <dgm:pt modelId="{79395DDA-E90E-4B84-9B3F-25BCF3640407}" type="parTrans" cxnId="{93A575CD-B81E-460C-9AA9-FCDDD7F0051F}">
      <dgm:prSet/>
      <dgm:spPr/>
      <dgm:t>
        <a:bodyPr/>
        <a:lstStyle/>
        <a:p>
          <a:endParaRPr lang="en-IN"/>
        </a:p>
      </dgm:t>
    </dgm:pt>
    <dgm:pt modelId="{1885ECE7-1283-4A6C-8313-B14FAB4C2C5B}" type="sibTrans" cxnId="{93A575CD-B81E-460C-9AA9-FCDDD7F0051F}">
      <dgm:prSet/>
      <dgm:spPr/>
      <dgm:t>
        <a:bodyPr/>
        <a:lstStyle/>
        <a:p>
          <a:endParaRPr lang="en-IN"/>
        </a:p>
      </dgm:t>
    </dgm:pt>
    <dgm:pt modelId="{7BFC36DB-C280-411F-9D15-1E8AE4F74B29}">
      <dgm:prSet phldrT="[Text]"/>
      <dgm:spPr/>
      <dgm:t>
        <a:bodyPr/>
        <a:lstStyle/>
        <a:p>
          <a:r>
            <a:rPr lang="en-IN" dirty="0">
              <a:latin typeface="Times New Roman" panose="02020603050405020304" pitchFamily="18" charset="0"/>
              <a:cs typeface="Times New Roman" panose="02020603050405020304" pitchFamily="18" charset="0"/>
            </a:rPr>
            <a:t>Resistor</a:t>
          </a:r>
        </a:p>
      </dgm:t>
    </dgm:pt>
    <dgm:pt modelId="{9D2A846A-1CEE-414F-AA20-EB07936FD4FF}" type="parTrans" cxnId="{EC75098B-7839-4242-861E-DDE97E5D2CE3}">
      <dgm:prSet/>
      <dgm:spPr/>
      <dgm:t>
        <a:bodyPr/>
        <a:lstStyle/>
        <a:p>
          <a:endParaRPr lang="en-IN"/>
        </a:p>
      </dgm:t>
    </dgm:pt>
    <dgm:pt modelId="{F31F03E5-1EE3-4D65-BA29-5705463354B2}" type="sibTrans" cxnId="{EC75098B-7839-4242-861E-DDE97E5D2CE3}">
      <dgm:prSet/>
      <dgm:spPr/>
      <dgm:t>
        <a:bodyPr/>
        <a:lstStyle/>
        <a:p>
          <a:endParaRPr lang="en-IN"/>
        </a:p>
      </dgm:t>
    </dgm:pt>
    <dgm:pt modelId="{EE7DC2BA-266A-4F66-B282-BC8A096CD311}">
      <dgm:prSet phldrT="[Text]"/>
      <dgm:spPr/>
      <dgm:t>
        <a:bodyPr/>
        <a:lstStyle/>
        <a:p>
          <a:r>
            <a:rPr lang="en-IN" dirty="0">
              <a:latin typeface="Times New Roman" panose="02020603050405020304" pitchFamily="18" charset="0"/>
              <a:cs typeface="Times New Roman" panose="02020603050405020304" pitchFamily="18" charset="0"/>
            </a:rPr>
            <a:t>Glucose Drip Pipe</a:t>
          </a:r>
        </a:p>
      </dgm:t>
    </dgm:pt>
    <dgm:pt modelId="{9D9253C3-A093-40F5-ABFB-3D694054C9D0}" type="parTrans" cxnId="{4A4EE323-2A36-4E39-AC2A-F5280934EFA9}">
      <dgm:prSet/>
      <dgm:spPr/>
      <dgm:t>
        <a:bodyPr/>
        <a:lstStyle/>
        <a:p>
          <a:endParaRPr lang="en-IN"/>
        </a:p>
      </dgm:t>
    </dgm:pt>
    <dgm:pt modelId="{63E9A6E3-B266-4F06-9DE3-A1B23BA97D87}" type="sibTrans" cxnId="{4A4EE323-2A36-4E39-AC2A-F5280934EFA9}">
      <dgm:prSet/>
      <dgm:spPr/>
      <dgm:t>
        <a:bodyPr/>
        <a:lstStyle/>
        <a:p>
          <a:endParaRPr lang="en-IN"/>
        </a:p>
      </dgm:t>
    </dgm:pt>
    <dgm:pt modelId="{7986DC29-C7A0-4DAD-B78A-B4BAAFC69C8C}">
      <dgm:prSet phldrT="[Text]"/>
      <dgm:spPr/>
      <dgm:t>
        <a:bodyPr/>
        <a:lstStyle/>
        <a:p>
          <a:r>
            <a:rPr lang="en-IN" dirty="0">
              <a:latin typeface="Times New Roman" panose="02020603050405020304" pitchFamily="18" charset="0"/>
              <a:cs typeface="Times New Roman" panose="02020603050405020304" pitchFamily="18" charset="0"/>
            </a:rPr>
            <a:t>On and off switch</a:t>
          </a:r>
        </a:p>
      </dgm:t>
    </dgm:pt>
    <dgm:pt modelId="{6B218B6B-CF6D-402C-B16A-2CF6043C9EFF}" type="parTrans" cxnId="{5987BE8B-7749-4FCA-B9EF-A292F582ACD4}">
      <dgm:prSet/>
      <dgm:spPr/>
      <dgm:t>
        <a:bodyPr/>
        <a:lstStyle/>
        <a:p>
          <a:endParaRPr lang="en-IN"/>
        </a:p>
      </dgm:t>
    </dgm:pt>
    <dgm:pt modelId="{D4F2EBD5-7CC1-4176-A41B-808E79F088BF}" type="sibTrans" cxnId="{5987BE8B-7749-4FCA-B9EF-A292F582ACD4}">
      <dgm:prSet/>
      <dgm:spPr/>
      <dgm:t>
        <a:bodyPr/>
        <a:lstStyle/>
        <a:p>
          <a:endParaRPr lang="en-IN"/>
        </a:p>
      </dgm:t>
    </dgm:pt>
    <dgm:pt modelId="{72FF2CEE-0EBD-4A62-A0FF-3992060B3C72}">
      <dgm:prSet phldrT="[Text]"/>
      <dgm:spPr/>
      <dgm:t>
        <a:bodyPr/>
        <a:lstStyle/>
        <a:p>
          <a:r>
            <a:rPr lang="en-IN" dirty="0">
              <a:latin typeface="Times New Roman" panose="02020603050405020304" pitchFamily="18" charset="0"/>
              <a:cs typeface="Times New Roman" panose="02020603050405020304" pitchFamily="18" charset="0"/>
            </a:rPr>
            <a:t>LCD Display</a:t>
          </a:r>
        </a:p>
      </dgm:t>
    </dgm:pt>
    <dgm:pt modelId="{A0CF9AE5-3A96-4EED-A154-E5ABC6663D1C}" type="parTrans" cxnId="{DA080EF3-D2B4-43FE-80F2-2A46CC6F061F}">
      <dgm:prSet/>
      <dgm:spPr/>
      <dgm:t>
        <a:bodyPr/>
        <a:lstStyle/>
        <a:p>
          <a:endParaRPr lang="en-IN"/>
        </a:p>
      </dgm:t>
    </dgm:pt>
    <dgm:pt modelId="{BA1368E8-A5AE-4A7A-9F7B-AD9BF067AD98}" type="sibTrans" cxnId="{DA080EF3-D2B4-43FE-80F2-2A46CC6F061F}">
      <dgm:prSet/>
      <dgm:spPr/>
      <dgm:t>
        <a:bodyPr/>
        <a:lstStyle/>
        <a:p>
          <a:endParaRPr lang="en-IN"/>
        </a:p>
      </dgm:t>
    </dgm:pt>
    <dgm:pt modelId="{2A58049A-E073-4F65-A1B1-B949E6716695}">
      <dgm:prSet phldrT="[Text]"/>
      <dgm:spPr/>
      <dgm:t>
        <a:bodyPr/>
        <a:lstStyle/>
        <a:p>
          <a:r>
            <a:rPr lang="en-IN" dirty="0">
              <a:latin typeface="Times New Roman" panose="02020603050405020304" pitchFamily="18" charset="0"/>
              <a:cs typeface="Times New Roman" panose="02020603050405020304" pitchFamily="18" charset="0"/>
            </a:rPr>
            <a:t>Latching Push Button </a:t>
          </a:r>
        </a:p>
      </dgm:t>
    </dgm:pt>
    <dgm:pt modelId="{D7EC03CB-A2A7-43F8-B823-3CFE93759E89}" type="parTrans" cxnId="{0C0C3222-73FD-42A5-9E27-9515934296C8}">
      <dgm:prSet/>
      <dgm:spPr/>
      <dgm:t>
        <a:bodyPr/>
        <a:lstStyle/>
        <a:p>
          <a:endParaRPr lang="en-IN"/>
        </a:p>
      </dgm:t>
    </dgm:pt>
    <dgm:pt modelId="{3C550640-15E7-45BE-9589-569EDE43EFEF}" type="sibTrans" cxnId="{0C0C3222-73FD-42A5-9E27-9515934296C8}">
      <dgm:prSet/>
      <dgm:spPr/>
      <dgm:t>
        <a:bodyPr/>
        <a:lstStyle/>
        <a:p>
          <a:endParaRPr lang="en-IN"/>
        </a:p>
      </dgm:t>
    </dgm:pt>
    <dgm:pt modelId="{F433AD40-FBC8-424C-9191-296B62B55909}">
      <dgm:prSet phldrT="[Text]"/>
      <dgm:spPr/>
      <dgm:t>
        <a:bodyPr/>
        <a:lstStyle/>
        <a:p>
          <a:r>
            <a:rPr lang="en-IN" dirty="0">
              <a:latin typeface="Times New Roman" panose="02020603050405020304" pitchFamily="18" charset="0"/>
              <a:cs typeface="Times New Roman" panose="02020603050405020304" pitchFamily="18" charset="0"/>
            </a:rPr>
            <a:t>Wheels of Motor</a:t>
          </a:r>
        </a:p>
      </dgm:t>
    </dgm:pt>
    <dgm:pt modelId="{1B1DB4DC-8F9D-4C1A-81A8-875657C0235F}" type="parTrans" cxnId="{A48359CD-2A37-4F1F-8FAF-BF2685049755}">
      <dgm:prSet/>
      <dgm:spPr/>
      <dgm:t>
        <a:bodyPr/>
        <a:lstStyle/>
        <a:p>
          <a:endParaRPr lang="en-IN"/>
        </a:p>
      </dgm:t>
    </dgm:pt>
    <dgm:pt modelId="{0901B85F-1E4E-4846-A279-740B3B636931}" type="sibTrans" cxnId="{A48359CD-2A37-4F1F-8FAF-BF2685049755}">
      <dgm:prSet/>
      <dgm:spPr/>
      <dgm:t>
        <a:bodyPr/>
        <a:lstStyle/>
        <a:p>
          <a:endParaRPr lang="en-IN"/>
        </a:p>
      </dgm:t>
    </dgm:pt>
    <dgm:pt modelId="{1ED14D3E-CC9E-4FAB-A0C2-2BE621B645D5}">
      <dgm:prSet phldrT="[Text]"/>
      <dgm:spPr/>
      <dgm:t>
        <a:bodyPr/>
        <a:lstStyle/>
        <a:p>
          <a:r>
            <a:rPr lang="en-IN" dirty="0">
              <a:latin typeface="Times New Roman" panose="02020603050405020304" pitchFamily="18" charset="0"/>
              <a:cs typeface="Times New Roman" panose="02020603050405020304" pitchFamily="18" charset="0"/>
            </a:rPr>
            <a:t>Water Bottle</a:t>
          </a:r>
        </a:p>
      </dgm:t>
    </dgm:pt>
    <dgm:pt modelId="{848220BB-DC13-4DA1-98FD-754143BDCD8A}" type="parTrans" cxnId="{F50D636E-E9FA-481D-A5E3-7A7D174F71AB}">
      <dgm:prSet/>
      <dgm:spPr/>
      <dgm:t>
        <a:bodyPr/>
        <a:lstStyle/>
        <a:p>
          <a:endParaRPr lang="en-IN"/>
        </a:p>
      </dgm:t>
    </dgm:pt>
    <dgm:pt modelId="{7C7F7DA5-7B52-4327-A1E7-1865DBF8E019}" type="sibTrans" cxnId="{F50D636E-E9FA-481D-A5E3-7A7D174F71AB}">
      <dgm:prSet/>
      <dgm:spPr/>
      <dgm:t>
        <a:bodyPr/>
        <a:lstStyle/>
        <a:p>
          <a:endParaRPr lang="en-IN"/>
        </a:p>
      </dgm:t>
    </dgm:pt>
    <dgm:pt modelId="{3A2ECFC4-3083-483B-B918-6358A8D01FBA}">
      <dgm:prSet phldrT="[Text]"/>
      <dgm:spPr/>
      <dgm:t>
        <a:bodyPr/>
        <a:lstStyle/>
        <a:p>
          <a:r>
            <a:rPr lang="en-IN" dirty="0">
              <a:latin typeface="Times New Roman" panose="02020603050405020304" pitchFamily="18" charset="0"/>
              <a:cs typeface="Times New Roman" panose="02020603050405020304" pitchFamily="18" charset="0"/>
            </a:rPr>
            <a:t>Wire And Nut bolts</a:t>
          </a:r>
        </a:p>
      </dgm:t>
    </dgm:pt>
    <dgm:pt modelId="{20F8932A-3BD9-444B-9D55-EF5F5ABE4E22}" type="parTrans" cxnId="{AAED9532-0742-46C7-AC12-0D4E2FB6F2D2}">
      <dgm:prSet/>
      <dgm:spPr/>
      <dgm:t>
        <a:bodyPr/>
        <a:lstStyle/>
        <a:p>
          <a:endParaRPr lang="en-IN"/>
        </a:p>
      </dgm:t>
    </dgm:pt>
    <dgm:pt modelId="{6FB6F2CC-AAC3-4DB2-8B2B-40FE223973D2}" type="sibTrans" cxnId="{AAED9532-0742-46C7-AC12-0D4E2FB6F2D2}">
      <dgm:prSet/>
      <dgm:spPr/>
      <dgm:t>
        <a:bodyPr/>
        <a:lstStyle/>
        <a:p>
          <a:endParaRPr lang="en-IN"/>
        </a:p>
      </dgm:t>
    </dgm:pt>
    <dgm:pt modelId="{E1564D72-C8EF-4F87-92C6-7B64E8A4F185}" type="pres">
      <dgm:prSet presAssocID="{9B7154FE-1388-4379-BFDE-F53C67E273A3}" presName="Name0" presStyleCnt="0">
        <dgm:presLayoutVars>
          <dgm:dir/>
          <dgm:resizeHandles val="exact"/>
        </dgm:presLayoutVars>
      </dgm:prSet>
      <dgm:spPr/>
    </dgm:pt>
    <dgm:pt modelId="{64ABF8DF-A9A1-43C8-926E-3D45ECE0DAA4}" type="pres">
      <dgm:prSet presAssocID="{7BE58C9B-A1B2-4A33-B623-01ED88A0AD7D}" presName="composite" presStyleCnt="0"/>
      <dgm:spPr/>
    </dgm:pt>
    <dgm:pt modelId="{5FD693A5-435C-4338-BEAF-435026338054}" type="pres">
      <dgm:prSet presAssocID="{7BE58C9B-A1B2-4A33-B623-01ED88A0AD7D}" presName="rect1" presStyleLbl="trAlignAcc1" presStyleIdx="0" presStyleCnt="21">
        <dgm:presLayoutVars>
          <dgm:bulletEnabled val="1"/>
        </dgm:presLayoutVars>
      </dgm:prSet>
      <dgm:spPr/>
    </dgm:pt>
    <dgm:pt modelId="{DF18642E-06C1-43B6-BA7F-3DCFD812A290}" type="pres">
      <dgm:prSet presAssocID="{7BE58C9B-A1B2-4A33-B623-01ED88A0AD7D}" presName="rect2" presStyleLbl="fgImgPlace1" presStyleIdx="0" presStyleCnt="21"/>
      <dgm:spPr>
        <a:blipFill>
          <a:blip xmlns:r="http://schemas.openxmlformats.org/officeDocument/2006/relationships" r:embed="rId1"/>
          <a:srcRect/>
          <a:stretch>
            <a:fillRect l="-75000" r="-75000"/>
          </a:stretch>
        </a:blipFill>
      </dgm:spPr>
    </dgm:pt>
    <dgm:pt modelId="{C3A4F3EB-2819-4DB6-A764-59C7AF1B4A4D}" type="pres">
      <dgm:prSet presAssocID="{8888E17B-4519-46D7-836D-153E0ED372E4}" presName="sibTrans" presStyleCnt="0"/>
      <dgm:spPr/>
    </dgm:pt>
    <dgm:pt modelId="{383636E6-B8E1-4244-BB97-7C47FC00BE1D}" type="pres">
      <dgm:prSet presAssocID="{8BF4C36C-4DEF-422F-80D0-666C18BE52CB}" presName="composite" presStyleCnt="0"/>
      <dgm:spPr/>
    </dgm:pt>
    <dgm:pt modelId="{071E9F08-37AD-46B9-94BB-EE80A0327933}" type="pres">
      <dgm:prSet presAssocID="{8BF4C36C-4DEF-422F-80D0-666C18BE52CB}" presName="rect1" presStyleLbl="trAlignAcc1" presStyleIdx="1" presStyleCnt="21">
        <dgm:presLayoutVars>
          <dgm:bulletEnabled val="1"/>
        </dgm:presLayoutVars>
      </dgm:prSet>
      <dgm:spPr/>
    </dgm:pt>
    <dgm:pt modelId="{8ECA2D0A-3556-45D1-AA7F-741189A0C411}" type="pres">
      <dgm:prSet presAssocID="{8BF4C36C-4DEF-422F-80D0-666C18BE52CB}" presName="rect2" presStyleLbl="fgImgPlace1" presStyleIdx="1" presStyleCnt="21"/>
      <dgm:spPr>
        <a:blipFill>
          <a:blip xmlns:r="http://schemas.openxmlformats.org/officeDocument/2006/relationships" r:embed="rId2"/>
          <a:srcRect/>
          <a:stretch>
            <a:fillRect/>
          </a:stretch>
        </a:blipFill>
      </dgm:spPr>
    </dgm:pt>
    <dgm:pt modelId="{B03B863B-9636-4AFB-B457-EFCE75BD961E}" type="pres">
      <dgm:prSet presAssocID="{D84827FE-C047-40C0-9D55-69F5465546CD}" presName="sibTrans" presStyleCnt="0"/>
      <dgm:spPr/>
    </dgm:pt>
    <dgm:pt modelId="{FD71676F-7A2F-4C0E-B512-41D9E173ADF9}" type="pres">
      <dgm:prSet presAssocID="{24D84FF8-F708-4579-897E-7C657818545D}" presName="composite" presStyleCnt="0"/>
      <dgm:spPr/>
    </dgm:pt>
    <dgm:pt modelId="{43A0C5A5-3068-4BFC-9E7A-4649BF956920}" type="pres">
      <dgm:prSet presAssocID="{24D84FF8-F708-4579-897E-7C657818545D}" presName="rect1" presStyleLbl="trAlignAcc1" presStyleIdx="2" presStyleCnt="21">
        <dgm:presLayoutVars>
          <dgm:bulletEnabled val="1"/>
        </dgm:presLayoutVars>
      </dgm:prSet>
      <dgm:spPr/>
    </dgm:pt>
    <dgm:pt modelId="{60F1F807-2A9D-4AA7-A098-0FAE93353E6F}" type="pres">
      <dgm:prSet presAssocID="{24D84FF8-F708-4579-897E-7C657818545D}" presName="rect2" presStyleLbl="fgImgPlace1" presStyleIdx="2" presStyleCnt="21"/>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pt>
    <dgm:pt modelId="{6C8B8CCE-3983-49D1-9579-944321C57186}" type="pres">
      <dgm:prSet presAssocID="{6A424A0C-FF5A-4AB0-B785-0DEFFC8D7018}" presName="sibTrans" presStyleCnt="0"/>
      <dgm:spPr/>
    </dgm:pt>
    <dgm:pt modelId="{8D6412BC-D117-4E67-AB83-44A017D1DBF0}" type="pres">
      <dgm:prSet presAssocID="{9D3C2ABE-3E88-4CDA-B656-2FF72B0C3010}" presName="composite" presStyleCnt="0"/>
      <dgm:spPr/>
    </dgm:pt>
    <dgm:pt modelId="{AC2E42BC-5054-47F5-A835-55B29CFBDE8D}" type="pres">
      <dgm:prSet presAssocID="{9D3C2ABE-3E88-4CDA-B656-2FF72B0C3010}" presName="rect1" presStyleLbl="trAlignAcc1" presStyleIdx="3" presStyleCnt="21">
        <dgm:presLayoutVars>
          <dgm:bulletEnabled val="1"/>
        </dgm:presLayoutVars>
      </dgm:prSet>
      <dgm:spPr/>
    </dgm:pt>
    <dgm:pt modelId="{9EA4A687-7C36-49D9-8A41-1628B2E4262A}" type="pres">
      <dgm:prSet presAssocID="{9D3C2ABE-3E88-4CDA-B656-2FF72B0C3010}" presName="rect2" presStyleLbl="fgImgPlace1" presStyleIdx="3" presStyleCnt="21"/>
      <dgm:spPr>
        <a:blipFill>
          <a:blip xmlns:r="http://schemas.openxmlformats.org/officeDocument/2006/relationships" r:embed="rId4"/>
          <a:srcRect/>
          <a:stretch>
            <a:fillRect l="-58000" r="-58000"/>
          </a:stretch>
        </a:blipFill>
      </dgm:spPr>
    </dgm:pt>
    <dgm:pt modelId="{70DA5079-8170-4E10-A410-8E156A894E9E}" type="pres">
      <dgm:prSet presAssocID="{979ED24D-9DF2-41EE-909D-E8E7BC5DC4DE}" presName="sibTrans" presStyleCnt="0"/>
      <dgm:spPr/>
    </dgm:pt>
    <dgm:pt modelId="{7C252AC0-FD4D-4DC1-92DA-2DD4C1916651}" type="pres">
      <dgm:prSet presAssocID="{40FEF0EC-D8FF-4C90-9339-7918D2FC3BA1}" presName="composite" presStyleCnt="0"/>
      <dgm:spPr/>
    </dgm:pt>
    <dgm:pt modelId="{2272FB39-BC69-4743-8E05-E798D2F345AA}" type="pres">
      <dgm:prSet presAssocID="{40FEF0EC-D8FF-4C90-9339-7918D2FC3BA1}" presName="rect1" presStyleLbl="trAlignAcc1" presStyleIdx="4" presStyleCnt="21">
        <dgm:presLayoutVars>
          <dgm:bulletEnabled val="1"/>
        </dgm:presLayoutVars>
      </dgm:prSet>
      <dgm:spPr/>
    </dgm:pt>
    <dgm:pt modelId="{DA2278FE-6A8C-4035-8205-A14CC395784A}" type="pres">
      <dgm:prSet presAssocID="{40FEF0EC-D8FF-4C90-9339-7918D2FC3BA1}" presName="rect2" presStyleLbl="fgImgPlace1" presStyleIdx="4" presStyleCnt="21"/>
      <dgm:spPr>
        <a:blipFill>
          <a:blip xmlns:r="http://schemas.openxmlformats.org/officeDocument/2006/relationships" r:embed="rId5"/>
          <a:srcRect/>
          <a:stretch>
            <a:fillRect l="-56000" r="-56000"/>
          </a:stretch>
        </a:blipFill>
      </dgm:spPr>
    </dgm:pt>
    <dgm:pt modelId="{B8EE25D1-4E3B-4098-8AA8-B3089B435523}" type="pres">
      <dgm:prSet presAssocID="{B14C657E-55C1-411C-8EA4-F373906C746D}" presName="sibTrans" presStyleCnt="0"/>
      <dgm:spPr/>
    </dgm:pt>
    <dgm:pt modelId="{5C629886-DE22-47D5-B1FA-432008D783AA}" type="pres">
      <dgm:prSet presAssocID="{8A587280-EDFD-4D64-A28B-B518C8DC24F6}" presName="composite" presStyleCnt="0"/>
      <dgm:spPr/>
    </dgm:pt>
    <dgm:pt modelId="{3304C80C-E7AE-4596-B959-F106881CDECF}" type="pres">
      <dgm:prSet presAssocID="{8A587280-EDFD-4D64-A28B-B518C8DC24F6}" presName="rect1" presStyleLbl="trAlignAcc1" presStyleIdx="5" presStyleCnt="21">
        <dgm:presLayoutVars>
          <dgm:bulletEnabled val="1"/>
        </dgm:presLayoutVars>
      </dgm:prSet>
      <dgm:spPr/>
    </dgm:pt>
    <dgm:pt modelId="{7150E44A-6D5C-4AE0-BC80-07AC36D19F59}" type="pres">
      <dgm:prSet presAssocID="{8A587280-EDFD-4D64-A28B-B518C8DC24F6}" presName="rect2" presStyleLbl="fgImgPlace1" presStyleIdx="5" presStyleCnt="21"/>
      <dgm:spPr>
        <a:blipFill>
          <a:blip xmlns:r="http://schemas.openxmlformats.org/officeDocument/2006/relationships" r:embed="rId6"/>
          <a:srcRect/>
          <a:stretch>
            <a:fillRect l="-25000" r="-25000"/>
          </a:stretch>
        </a:blipFill>
      </dgm:spPr>
    </dgm:pt>
    <dgm:pt modelId="{13C31B94-D6E8-43EF-A2DE-934161D22895}" type="pres">
      <dgm:prSet presAssocID="{16173C25-3A61-444E-B0DE-B0DB5758EEDE}" presName="sibTrans" presStyleCnt="0"/>
      <dgm:spPr/>
    </dgm:pt>
    <dgm:pt modelId="{FA0EE046-6E9F-4911-B78B-80CA228851D5}" type="pres">
      <dgm:prSet presAssocID="{E1101A1F-2FDD-428C-B6A6-4CCCA57FC60D}" presName="composite" presStyleCnt="0"/>
      <dgm:spPr/>
    </dgm:pt>
    <dgm:pt modelId="{FA883DB8-D442-4A89-BAF1-0F50E593E8D9}" type="pres">
      <dgm:prSet presAssocID="{E1101A1F-2FDD-428C-B6A6-4CCCA57FC60D}" presName="rect1" presStyleLbl="trAlignAcc1" presStyleIdx="6" presStyleCnt="21">
        <dgm:presLayoutVars>
          <dgm:bulletEnabled val="1"/>
        </dgm:presLayoutVars>
      </dgm:prSet>
      <dgm:spPr/>
    </dgm:pt>
    <dgm:pt modelId="{41E67A47-3080-41DA-AF21-4B5285CC4792}" type="pres">
      <dgm:prSet presAssocID="{E1101A1F-2FDD-428C-B6A6-4CCCA57FC60D}" presName="rect2" presStyleLbl="fgImgPlace1" presStyleIdx="6" presStyleCnt="21"/>
      <dgm:spPr>
        <a:blipFill>
          <a:blip xmlns:r="http://schemas.openxmlformats.org/officeDocument/2006/relationships" r:embed="rId7"/>
          <a:srcRect/>
          <a:stretch>
            <a:fillRect l="-36000" r="-36000"/>
          </a:stretch>
        </a:blipFill>
      </dgm:spPr>
    </dgm:pt>
    <dgm:pt modelId="{4FD0B50F-FE26-4292-98FB-9903FB9F4596}" type="pres">
      <dgm:prSet presAssocID="{E6643143-DA4E-4519-A281-666A10B380AA}" presName="sibTrans" presStyleCnt="0"/>
      <dgm:spPr/>
    </dgm:pt>
    <dgm:pt modelId="{EE57518D-EDF4-480B-86CB-1E8E598D6D0C}" type="pres">
      <dgm:prSet presAssocID="{AB7DD084-9E8A-405C-945B-C1767C38B5BE}" presName="composite" presStyleCnt="0"/>
      <dgm:spPr/>
    </dgm:pt>
    <dgm:pt modelId="{82F54CD0-CDC7-41A3-A814-BFF6E62C2197}" type="pres">
      <dgm:prSet presAssocID="{AB7DD084-9E8A-405C-945B-C1767C38B5BE}" presName="rect1" presStyleLbl="trAlignAcc1" presStyleIdx="7" presStyleCnt="21">
        <dgm:presLayoutVars>
          <dgm:bulletEnabled val="1"/>
        </dgm:presLayoutVars>
      </dgm:prSet>
      <dgm:spPr/>
    </dgm:pt>
    <dgm:pt modelId="{EC7A65C7-997F-492D-92AE-69E8FF1A251E}" type="pres">
      <dgm:prSet presAssocID="{AB7DD084-9E8A-405C-945B-C1767C38B5BE}" presName="rect2" presStyleLbl="fgImgPlace1" presStyleIdx="7" presStyleCnt="21"/>
      <dgm:spPr>
        <a:blipFill>
          <a:blip xmlns:r="http://schemas.openxmlformats.org/officeDocument/2006/relationships" r:embed="rId8"/>
          <a:srcRect/>
          <a:stretch>
            <a:fillRect l="-96000" r="-96000"/>
          </a:stretch>
        </a:blipFill>
      </dgm:spPr>
    </dgm:pt>
    <dgm:pt modelId="{FE668AE9-83DA-4CDA-8254-F17C7F1131E7}" type="pres">
      <dgm:prSet presAssocID="{529BC8E2-4E72-4CBE-AAB9-F57F22B7018D}" presName="sibTrans" presStyleCnt="0"/>
      <dgm:spPr/>
    </dgm:pt>
    <dgm:pt modelId="{F54AA3A6-E097-4395-BB35-EF1697FCE45A}" type="pres">
      <dgm:prSet presAssocID="{EF1D3670-F857-40A2-8122-607321BCD65F}" presName="composite" presStyleCnt="0"/>
      <dgm:spPr/>
    </dgm:pt>
    <dgm:pt modelId="{192DAB33-2D60-4CC3-B4EC-0C24E4242BE8}" type="pres">
      <dgm:prSet presAssocID="{EF1D3670-F857-40A2-8122-607321BCD65F}" presName="rect1" presStyleLbl="trAlignAcc1" presStyleIdx="8" presStyleCnt="21">
        <dgm:presLayoutVars>
          <dgm:bulletEnabled val="1"/>
        </dgm:presLayoutVars>
      </dgm:prSet>
      <dgm:spPr/>
    </dgm:pt>
    <dgm:pt modelId="{ABDFAE46-E067-47C7-A524-79F11DC71DA2}" type="pres">
      <dgm:prSet presAssocID="{EF1D3670-F857-40A2-8122-607321BCD65F}" presName="rect2" presStyleLbl="fgImgPlace1" presStyleIdx="8" presStyleCnt="21"/>
      <dgm:spPr>
        <a:blipFill>
          <a:blip xmlns:r="http://schemas.openxmlformats.org/officeDocument/2006/relationships" r:embed="rId9"/>
          <a:srcRect/>
          <a:stretch>
            <a:fillRect l="-44000" r="-44000"/>
          </a:stretch>
        </a:blipFill>
      </dgm:spPr>
    </dgm:pt>
    <dgm:pt modelId="{4D67210D-1E19-420C-9D78-BA0BE4FA04F8}" type="pres">
      <dgm:prSet presAssocID="{8E09536F-A30B-4A74-943F-61618D82ED1A}" presName="sibTrans" presStyleCnt="0"/>
      <dgm:spPr/>
    </dgm:pt>
    <dgm:pt modelId="{AF1C4C72-D311-4336-B6F0-B91AA044535E}" type="pres">
      <dgm:prSet presAssocID="{A0BEAEE9-90D4-4FF3-A6AF-0E00A8002768}" presName="composite" presStyleCnt="0"/>
      <dgm:spPr/>
    </dgm:pt>
    <dgm:pt modelId="{E0983F15-CFA0-42AC-988C-88710CC7A68A}" type="pres">
      <dgm:prSet presAssocID="{A0BEAEE9-90D4-4FF3-A6AF-0E00A8002768}" presName="rect1" presStyleLbl="trAlignAcc1" presStyleIdx="9" presStyleCnt="21">
        <dgm:presLayoutVars>
          <dgm:bulletEnabled val="1"/>
        </dgm:presLayoutVars>
      </dgm:prSet>
      <dgm:spPr/>
    </dgm:pt>
    <dgm:pt modelId="{D033283B-9C2F-4C13-916B-EF8455F70869}" type="pres">
      <dgm:prSet presAssocID="{A0BEAEE9-90D4-4FF3-A6AF-0E00A8002768}" presName="rect2" presStyleLbl="fgImgPlace1" presStyleIdx="9" presStyleCnt="21"/>
      <dgm:spPr>
        <a:blipFill>
          <a:blip xmlns:r="http://schemas.openxmlformats.org/officeDocument/2006/relationships" r:embed="rId10"/>
          <a:srcRect/>
          <a:stretch>
            <a:fillRect l="-62000" r="-62000"/>
          </a:stretch>
        </a:blipFill>
      </dgm:spPr>
    </dgm:pt>
    <dgm:pt modelId="{D06AE300-EB05-4E2E-8123-30D2B8F73172}" type="pres">
      <dgm:prSet presAssocID="{E409C3F7-EE58-4B2A-9464-2AA96B471861}" presName="sibTrans" presStyleCnt="0"/>
      <dgm:spPr/>
    </dgm:pt>
    <dgm:pt modelId="{5C215342-D8EC-41E8-983D-3E5179561D99}" type="pres">
      <dgm:prSet presAssocID="{9B82A0FE-CC9E-442D-A358-003DDEAC8F61}" presName="composite" presStyleCnt="0"/>
      <dgm:spPr/>
    </dgm:pt>
    <dgm:pt modelId="{CD61128D-460F-4C62-8598-16344EFCA2C9}" type="pres">
      <dgm:prSet presAssocID="{9B82A0FE-CC9E-442D-A358-003DDEAC8F61}" presName="rect1" presStyleLbl="trAlignAcc1" presStyleIdx="10" presStyleCnt="21">
        <dgm:presLayoutVars>
          <dgm:bulletEnabled val="1"/>
        </dgm:presLayoutVars>
      </dgm:prSet>
      <dgm:spPr/>
    </dgm:pt>
    <dgm:pt modelId="{0527FDEA-637D-4607-8A55-FA690DEFF044}" type="pres">
      <dgm:prSet presAssocID="{9B82A0FE-CC9E-442D-A358-003DDEAC8F61}" presName="rect2" presStyleLbl="fgImgPlace1" presStyleIdx="10" presStyleCnt="21"/>
      <dgm:spPr>
        <a:blipFill>
          <a:blip xmlns:r="http://schemas.openxmlformats.org/officeDocument/2006/relationships" r:embed="rId11"/>
          <a:srcRect/>
          <a:stretch>
            <a:fillRect l="-62000" r="-62000"/>
          </a:stretch>
        </a:blipFill>
      </dgm:spPr>
    </dgm:pt>
    <dgm:pt modelId="{A462EE23-03A9-407E-84D3-6C4700B1D193}" type="pres">
      <dgm:prSet presAssocID="{4C1B9B05-9E21-4969-B887-92B071AAC279}" presName="sibTrans" presStyleCnt="0"/>
      <dgm:spPr/>
    </dgm:pt>
    <dgm:pt modelId="{387137FA-81D8-4936-8011-E97185DFDE4A}" type="pres">
      <dgm:prSet presAssocID="{9C9CF291-92DD-434E-BF59-77088A7402FC}" presName="composite" presStyleCnt="0"/>
      <dgm:spPr/>
    </dgm:pt>
    <dgm:pt modelId="{A406BE5C-AC26-442D-9915-D9D85CC8CD09}" type="pres">
      <dgm:prSet presAssocID="{9C9CF291-92DD-434E-BF59-77088A7402FC}" presName="rect1" presStyleLbl="trAlignAcc1" presStyleIdx="11" presStyleCnt="21">
        <dgm:presLayoutVars>
          <dgm:bulletEnabled val="1"/>
        </dgm:presLayoutVars>
      </dgm:prSet>
      <dgm:spPr/>
    </dgm:pt>
    <dgm:pt modelId="{6BA8B9AA-9A69-44F4-94D2-E77473394050}" type="pres">
      <dgm:prSet presAssocID="{9C9CF291-92DD-434E-BF59-77088A7402FC}" presName="rect2" presStyleLbl="fgImgPlace1" presStyleIdx="11" presStyleCnt="21"/>
      <dgm:spPr>
        <a:blipFill>
          <a:blip xmlns:r="http://schemas.openxmlformats.org/officeDocument/2006/relationships" r:embed="rId12"/>
          <a:srcRect/>
          <a:stretch>
            <a:fillRect l="-41000" r="-41000"/>
          </a:stretch>
        </a:blipFill>
      </dgm:spPr>
    </dgm:pt>
    <dgm:pt modelId="{0447A58C-49A7-497B-A186-F8D7BDFEAED9}" type="pres">
      <dgm:prSet presAssocID="{AEF7FE0B-2F80-452A-AF14-D96394C721F8}" presName="sibTrans" presStyleCnt="0"/>
      <dgm:spPr/>
    </dgm:pt>
    <dgm:pt modelId="{C2A9BFF5-BC2A-4866-BF18-72F6A6FBEE85}" type="pres">
      <dgm:prSet presAssocID="{94A751B3-511C-4964-9432-12D627F658EE}" presName="composite" presStyleCnt="0"/>
      <dgm:spPr/>
    </dgm:pt>
    <dgm:pt modelId="{4D2445EF-55F4-4382-941D-E9BAFD3903B6}" type="pres">
      <dgm:prSet presAssocID="{94A751B3-511C-4964-9432-12D627F658EE}" presName="rect1" presStyleLbl="trAlignAcc1" presStyleIdx="12" presStyleCnt="21">
        <dgm:presLayoutVars>
          <dgm:bulletEnabled val="1"/>
        </dgm:presLayoutVars>
      </dgm:prSet>
      <dgm:spPr/>
    </dgm:pt>
    <dgm:pt modelId="{C196DC84-9842-44F3-B501-03E96312C53A}" type="pres">
      <dgm:prSet presAssocID="{94A751B3-511C-4964-9432-12D627F658EE}" presName="rect2" presStyleLbl="fgImgPlace1" presStyleIdx="12" presStyleCnt="21"/>
      <dgm:spPr>
        <a:blipFill>
          <a:blip xmlns:r="http://schemas.openxmlformats.org/officeDocument/2006/relationships" r:embed="rId13"/>
          <a:srcRect/>
          <a:stretch>
            <a:fillRect l="-30000" r="-30000"/>
          </a:stretch>
        </a:blipFill>
      </dgm:spPr>
    </dgm:pt>
    <dgm:pt modelId="{3B81F379-B8DB-42BE-9284-85E57964C5D5}" type="pres">
      <dgm:prSet presAssocID="{1885ECE7-1283-4A6C-8313-B14FAB4C2C5B}" presName="sibTrans" presStyleCnt="0"/>
      <dgm:spPr/>
    </dgm:pt>
    <dgm:pt modelId="{214CBAD4-594C-4FCE-A5BD-867213322BF7}" type="pres">
      <dgm:prSet presAssocID="{7BFC36DB-C280-411F-9D15-1E8AE4F74B29}" presName="composite" presStyleCnt="0"/>
      <dgm:spPr/>
    </dgm:pt>
    <dgm:pt modelId="{8CE0822A-2BC0-4E49-A343-CD5E3C9B4C41}" type="pres">
      <dgm:prSet presAssocID="{7BFC36DB-C280-411F-9D15-1E8AE4F74B29}" presName="rect1" presStyleLbl="trAlignAcc1" presStyleIdx="13" presStyleCnt="21">
        <dgm:presLayoutVars>
          <dgm:bulletEnabled val="1"/>
        </dgm:presLayoutVars>
      </dgm:prSet>
      <dgm:spPr/>
    </dgm:pt>
    <dgm:pt modelId="{DC33563B-0909-4092-874C-770ADC831710}" type="pres">
      <dgm:prSet presAssocID="{7BFC36DB-C280-411F-9D15-1E8AE4F74B29}" presName="rect2" presStyleLbl="fgImgPlace1" presStyleIdx="13" presStyleCnt="21"/>
      <dgm:spPr>
        <a:blipFill>
          <a:blip xmlns:r="http://schemas.openxmlformats.org/officeDocument/2006/relationships" r:embed="rId14"/>
          <a:srcRect/>
          <a:stretch>
            <a:fillRect l="-164000" r="-164000"/>
          </a:stretch>
        </a:blipFill>
      </dgm:spPr>
    </dgm:pt>
    <dgm:pt modelId="{DEB6141C-90FB-4A11-96B4-00F8BDF69315}" type="pres">
      <dgm:prSet presAssocID="{F31F03E5-1EE3-4D65-BA29-5705463354B2}" presName="sibTrans" presStyleCnt="0"/>
      <dgm:spPr/>
    </dgm:pt>
    <dgm:pt modelId="{468AD5C5-2733-4109-8122-B39C03D2FA36}" type="pres">
      <dgm:prSet presAssocID="{EE7DC2BA-266A-4F66-B282-BC8A096CD311}" presName="composite" presStyleCnt="0"/>
      <dgm:spPr/>
    </dgm:pt>
    <dgm:pt modelId="{5096B477-56FB-464E-AE76-F2A24AE8E62A}" type="pres">
      <dgm:prSet presAssocID="{EE7DC2BA-266A-4F66-B282-BC8A096CD311}" presName="rect1" presStyleLbl="trAlignAcc1" presStyleIdx="14" presStyleCnt="21">
        <dgm:presLayoutVars>
          <dgm:bulletEnabled val="1"/>
        </dgm:presLayoutVars>
      </dgm:prSet>
      <dgm:spPr/>
    </dgm:pt>
    <dgm:pt modelId="{BD7BFD0C-85F3-4F1A-A1A4-90F43DE5F4E2}" type="pres">
      <dgm:prSet presAssocID="{EE7DC2BA-266A-4F66-B282-BC8A096CD311}" presName="rect2" presStyleLbl="fgImgPlace1" presStyleIdx="14" presStyleCnt="21"/>
      <dgm:spPr>
        <a:blipFill>
          <a:blip xmlns:r="http://schemas.openxmlformats.org/officeDocument/2006/relationships" r:embed="rId15"/>
          <a:srcRect/>
          <a:stretch>
            <a:fillRect/>
          </a:stretch>
        </a:blipFill>
      </dgm:spPr>
    </dgm:pt>
    <dgm:pt modelId="{F87C5402-4AC6-4847-BA38-0DB049096826}" type="pres">
      <dgm:prSet presAssocID="{63E9A6E3-B266-4F06-9DE3-A1B23BA97D87}" presName="sibTrans" presStyleCnt="0"/>
      <dgm:spPr/>
    </dgm:pt>
    <dgm:pt modelId="{3761735B-62FE-43C3-89CD-EF35498266DB}" type="pres">
      <dgm:prSet presAssocID="{7986DC29-C7A0-4DAD-B78A-B4BAAFC69C8C}" presName="composite" presStyleCnt="0"/>
      <dgm:spPr/>
    </dgm:pt>
    <dgm:pt modelId="{E5400719-F240-4F7A-9DC6-D69D38250D01}" type="pres">
      <dgm:prSet presAssocID="{7986DC29-C7A0-4DAD-B78A-B4BAAFC69C8C}" presName="rect1" presStyleLbl="trAlignAcc1" presStyleIdx="15" presStyleCnt="21">
        <dgm:presLayoutVars>
          <dgm:bulletEnabled val="1"/>
        </dgm:presLayoutVars>
      </dgm:prSet>
      <dgm:spPr/>
    </dgm:pt>
    <dgm:pt modelId="{B19E1A62-6C33-44EB-AEF3-6F779CEFA486}" type="pres">
      <dgm:prSet presAssocID="{7986DC29-C7A0-4DAD-B78A-B4BAAFC69C8C}" presName="rect2" presStyleLbl="fgImgPlace1" presStyleIdx="15" presStyleCnt="21"/>
      <dgm:spPr>
        <a:blipFill>
          <a:blip xmlns:r="http://schemas.openxmlformats.org/officeDocument/2006/relationships" r:embed="rId16"/>
          <a:srcRect/>
          <a:stretch>
            <a:fillRect t="-14000" b="-14000"/>
          </a:stretch>
        </a:blipFill>
      </dgm:spPr>
    </dgm:pt>
    <dgm:pt modelId="{3518FEDE-84CE-4D97-AD85-86CAC439FA14}" type="pres">
      <dgm:prSet presAssocID="{D4F2EBD5-7CC1-4176-A41B-808E79F088BF}" presName="sibTrans" presStyleCnt="0"/>
      <dgm:spPr/>
    </dgm:pt>
    <dgm:pt modelId="{F70F2CDF-F131-46CE-9D5C-DBF2BB62D084}" type="pres">
      <dgm:prSet presAssocID="{72FF2CEE-0EBD-4A62-A0FF-3992060B3C72}" presName="composite" presStyleCnt="0"/>
      <dgm:spPr/>
    </dgm:pt>
    <dgm:pt modelId="{715C9BA9-690D-48A2-AF6D-9A872ED2EB77}" type="pres">
      <dgm:prSet presAssocID="{72FF2CEE-0EBD-4A62-A0FF-3992060B3C72}" presName="rect1" presStyleLbl="trAlignAcc1" presStyleIdx="16" presStyleCnt="21">
        <dgm:presLayoutVars>
          <dgm:bulletEnabled val="1"/>
        </dgm:presLayoutVars>
      </dgm:prSet>
      <dgm:spPr/>
    </dgm:pt>
    <dgm:pt modelId="{4D858FA3-A797-41B8-ADC8-4A630154C955}" type="pres">
      <dgm:prSet presAssocID="{72FF2CEE-0EBD-4A62-A0FF-3992060B3C72}" presName="rect2" presStyleLbl="fgImgPlace1" presStyleIdx="16" presStyleCnt="21"/>
      <dgm:spPr>
        <a:blipFill>
          <a:blip xmlns:r="http://schemas.openxmlformats.org/officeDocument/2006/relationships" r:embed="rId17"/>
          <a:srcRect/>
          <a:stretch>
            <a:fillRect l="-46000" r="-46000"/>
          </a:stretch>
        </a:blipFill>
      </dgm:spPr>
    </dgm:pt>
    <dgm:pt modelId="{E2D8AA1E-E516-4AE6-9DFD-864F88D4D3C0}" type="pres">
      <dgm:prSet presAssocID="{BA1368E8-A5AE-4A7A-9F7B-AD9BF067AD98}" presName="sibTrans" presStyleCnt="0"/>
      <dgm:spPr/>
    </dgm:pt>
    <dgm:pt modelId="{66465362-BB9C-4F21-BAC3-4EACDA2049F8}" type="pres">
      <dgm:prSet presAssocID="{2A58049A-E073-4F65-A1B1-B949E6716695}" presName="composite" presStyleCnt="0"/>
      <dgm:spPr/>
    </dgm:pt>
    <dgm:pt modelId="{F5F09C3A-9571-4B2F-8AE6-73CF134529B2}" type="pres">
      <dgm:prSet presAssocID="{2A58049A-E073-4F65-A1B1-B949E6716695}" presName="rect1" presStyleLbl="trAlignAcc1" presStyleIdx="17" presStyleCnt="21">
        <dgm:presLayoutVars>
          <dgm:bulletEnabled val="1"/>
        </dgm:presLayoutVars>
      </dgm:prSet>
      <dgm:spPr/>
    </dgm:pt>
    <dgm:pt modelId="{E8E43D94-2F7D-4B89-BD68-8D5C35CE7D52}" type="pres">
      <dgm:prSet presAssocID="{2A58049A-E073-4F65-A1B1-B949E6716695}" presName="rect2" presStyleLbl="fgImgPlace1" presStyleIdx="17" presStyleCnt="21"/>
      <dgm:spPr>
        <a:blipFill>
          <a:blip xmlns:r="http://schemas.openxmlformats.org/officeDocument/2006/relationships" r:embed="rId18"/>
          <a:srcRect/>
          <a:stretch>
            <a:fillRect l="-99000" r="-99000"/>
          </a:stretch>
        </a:blipFill>
      </dgm:spPr>
    </dgm:pt>
    <dgm:pt modelId="{80FCEAC5-FC68-4F25-94C1-A3209E12ADE5}" type="pres">
      <dgm:prSet presAssocID="{3C550640-15E7-45BE-9589-569EDE43EFEF}" presName="sibTrans" presStyleCnt="0"/>
      <dgm:spPr/>
    </dgm:pt>
    <dgm:pt modelId="{0543420E-F6C9-461E-904A-BF706293D3F0}" type="pres">
      <dgm:prSet presAssocID="{F433AD40-FBC8-424C-9191-296B62B55909}" presName="composite" presStyleCnt="0"/>
      <dgm:spPr/>
    </dgm:pt>
    <dgm:pt modelId="{B4882E47-97EA-404C-858F-CAC38AD6B561}" type="pres">
      <dgm:prSet presAssocID="{F433AD40-FBC8-424C-9191-296B62B55909}" presName="rect1" presStyleLbl="trAlignAcc1" presStyleIdx="18" presStyleCnt="21">
        <dgm:presLayoutVars>
          <dgm:bulletEnabled val="1"/>
        </dgm:presLayoutVars>
      </dgm:prSet>
      <dgm:spPr/>
    </dgm:pt>
    <dgm:pt modelId="{5522D661-078A-48C8-9952-3604A8A9F38B}" type="pres">
      <dgm:prSet presAssocID="{F433AD40-FBC8-424C-9191-296B62B55909}" presName="rect2" presStyleLbl="fgImgPlace1" presStyleIdx="18" presStyleCnt="21"/>
      <dgm:spPr>
        <a:blipFill>
          <a:blip xmlns:r="http://schemas.openxmlformats.org/officeDocument/2006/relationships" r:embed="rId19"/>
          <a:srcRect/>
          <a:stretch>
            <a:fillRect l="-52000" r="-52000"/>
          </a:stretch>
        </a:blipFill>
      </dgm:spPr>
    </dgm:pt>
    <dgm:pt modelId="{B28129E1-2EC6-4C6E-BBA5-8055862C4912}" type="pres">
      <dgm:prSet presAssocID="{0901B85F-1E4E-4846-A279-740B3B636931}" presName="sibTrans" presStyleCnt="0"/>
      <dgm:spPr/>
    </dgm:pt>
    <dgm:pt modelId="{0F9059A1-F10B-4DB3-A4DB-385E708CF5F9}" type="pres">
      <dgm:prSet presAssocID="{1ED14D3E-CC9E-4FAB-A0C2-2BE621B645D5}" presName="composite" presStyleCnt="0"/>
      <dgm:spPr/>
    </dgm:pt>
    <dgm:pt modelId="{BE95CFEB-0706-4566-A2B6-51E3A784C9B7}" type="pres">
      <dgm:prSet presAssocID="{1ED14D3E-CC9E-4FAB-A0C2-2BE621B645D5}" presName="rect1" presStyleLbl="trAlignAcc1" presStyleIdx="19" presStyleCnt="21">
        <dgm:presLayoutVars>
          <dgm:bulletEnabled val="1"/>
        </dgm:presLayoutVars>
      </dgm:prSet>
      <dgm:spPr/>
    </dgm:pt>
    <dgm:pt modelId="{C127C8F9-6F64-4DAD-92DF-B58AD5C9D8EB}" type="pres">
      <dgm:prSet presAssocID="{1ED14D3E-CC9E-4FAB-A0C2-2BE621B645D5}" presName="rect2" presStyleLbl="fgImgPlace1" presStyleIdx="19" presStyleCnt="21"/>
      <dgm:spPr>
        <a:blipFill>
          <a:blip xmlns:r="http://schemas.openxmlformats.org/officeDocument/2006/relationships" r:embed="rId20"/>
          <a:srcRect/>
          <a:stretch>
            <a:fillRect/>
          </a:stretch>
        </a:blipFill>
      </dgm:spPr>
    </dgm:pt>
    <dgm:pt modelId="{0DAD23D6-5E68-4F89-9B4C-31787D101049}" type="pres">
      <dgm:prSet presAssocID="{7C7F7DA5-7B52-4327-A1E7-1865DBF8E019}" presName="sibTrans" presStyleCnt="0"/>
      <dgm:spPr/>
    </dgm:pt>
    <dgm:pt modelId="{656C9495-9DCF-4909-9563-9B70987CC5D8}" type="pres">
      <dgm:prSet presAssocID="{3A2ECFC4-3083-483B-B918-6358A8D01FBA}" presName="composite" presStyleCnt="0"/>
      <dgm:spPr/>
    </dgm:pt>
    <dgm:pt modelId="{71FE0587-FF70-4992-8CF4-881B9EBA82FA}" type="pres">
      <dgm:prSet presAssocID="{3A2ECFC4-3083-483B-B918-6358A8D01FBA}" presName="rect1" presStyleLbl="trAlignAcc1" presStyleIdx="20" presStyleCnt="21">
        <dgm:presLayoutVars>
          <dgm:bulletEnabled val="1"/>
        </dgm:presLayoutVars>
      </dgm:prSet>
      <dgm:spPr/>
    </dgm:pt>
    <dgm:pt modelId="{48D7AB0E-05B6-4893-A754-2548B570A527}" type="pres">
      <dgm:prSet presAssocID="{3A2ECFC4-3083-483B-B918-6358A8D01FBA}" presName="rect2" presStyleLbl="fgImgPlace1" presStyleIdx="20" presStyleCnt="21"/>
      <dgm:spPr>
        <a:blipFill>
          <a:blip xmlns:r="http://schemas.openxmlformats.org/officeDocument/2006/relationships" r:embed="rId21"/>
          <a:srcRect/>
          <a:stretch>
            <a:fillRect l="-25000" r="-25000"/>
          </a:stretch>
        </a:blipFill>
      </dgm:spPr>
    </dgm:pt>
  </dgm:ptLst>
  <dgm:cxnLst>
    <dgm:cxn modelId="{7AB40404-B777-4909-99CC-C7533B8C597A}" srcId="{9B7154FE-1388-4379-BFDE-F53C67E273A3}" destId="{9C9CF291-92DD-434E-BF59-77088A7402FC}" srcOrd="11" destOrd="0" parTransId="{2FA9FFA5-FB51-4FA6-8D67-23AC81AA5937}" sibTransId="{AEF7FE0B-2F80-452A-AF14-D96394C721F8}"/>
    <dgm:cxn modelId="{02159905-7FEE-49E1-B75B-4AA855D563FC}" type="presOf" srcId="{EE7DC2BA-266A-4F66-B282-BC8A096CD311}" destId="{5096B477-56FB-464E-AE76-F2A24AE8E62A}" srcOrd="0" destOrd="0" presId="urn:microsoft.com/office/officeart/2008/layout/PictureStrips"/>
    <dgm:cxn modelId="{10C50817-DA09-4241-B9C3-65694C1C6FE7}" type="presOf" srcId="{9C9CF291-92DD-434E-BF59-77088A7402FC}" destId="{A406BE5C-AC26-442D-9915-D9D85CC8CD09}" srcOrd="0" destOrd="0" presId="urn:microsoft.com/office/officeart/2008/layout/PictureStrips"/>
    <dgm:cxn modelId="{E4B90920-6771-43F0-BD8F-57060E1FF7A8}" type="presOf" srcId="{EF1D3670-F857-40A2-8122-607321BCD65F}" destId="{192DAB33-2D60-4CC3-B4EC-0C24E4242BE8}" srcOrd="0" destOrd="0" presId="urn:microsoft.com/office/officeart/2008/layout/PictureStrips"/>
    <dgm:cxn modelId="{0C0C3222-73FD-42A5-9E27-9515934296C8}" srcId="{9B7154FE-1388-4379-BFDE-F53C67E273A3}" destId="{2A58049A-E073-4F65-A1B1-B949E6716695}" srcOrd="17" destOrd="0" parTransId="{D7EC03CB-A2A7-43F8-B823-3CFE93759E89}" sibTransId="{3C550640-15E7-45BE-9589-569EDE43EFEF}"/>
    <dgm:cxn modelId="{4A4EE323-2A36-4E39-AC2A-F5280934EFA9}" srcId="{9B7154FE-1388-4379-BFDE-F53C67E273A3}" destId="{EE7DC2BA-266A-4F66-B282-BC8A096CD311}" srcOrd="14" destOrd="0" parTransId="{9D9253C3-A093-40F5-ABFB-3D694054C9D0}" sibTransId="{63E9A6E3-B266-4F06-9DE3-A1B23BA97D87}"/>
    <dgm:cxn modelId="{A17CEF29-7EAD-443F-AA9A-EE031825936E}" type="presOf" srcId="{2A58049A-E073-4F65-A1B1-B949E6716695}" destId="{F5F09C3A-9571-4B2F-8AE6-73CF134529B2}" srcOrd="0" destOrd="0" presId="urn:microsoft.com/office/officeart/2008/layout/PictureStrips"/>
    <dgm:cxn modelId="{AAED9532-0742-46C7-AC12-0D4E2FB6F2D2}" srcId="{9B7154FE-1388-4379-BFDE-F53C67E273A3}" destId="{3A2ECFC4-3083-483B-B918-6358A8D01FBA}" srcOrd="20" destOrd="0" parTransId="{20F8932A-3BD9-444B-9D55-EF5F5ABE4E22}" sibTransId="{6FB6F2CC-AAC3-4DB2-8B2B-40FE223973D2}"/>
    <dgm:cxn modelId="{DEF9013A-CBDE-4A09-B438-1EC68AB322FB}" srcId="{9B7154FE-1388-4379-BFDE-F53C67E273A3}" destId="{E1101A1F-2FDD-428C-B6A6-4CCCA57FC60D}" srcOrd="6" destOrd="0" parTransId="{0308D3A5-8FCA-4A8A-B1DE-C88908F5426D}" sibTransId="{E6643143-DA4E-4519-A281-666A10B380AA}"/>
    <dgm:cxn modelId="{04C13E3B-BC9E-44DC-AD9E-CBF29EE81A35}" srcId="{9B7154FE-1388-4379-BFDE-F53C67E273A3}" destId="{9D3C2ABE-3E88-4CDA-B656-2FF72B0C3010}" srcOrd="3" destOrd="0" parTransId="{C31BE69E-EE6D-44F5-8998-22A176D8AB7F}" sibTransId="{979ED24D-9DF2-41EE-909D-E8E7BC5DC4DE}"/>
    <dgm:cxn modelId="{16DDBA3C-B477-4DB5-9DFB-09BE7526DE39}" type="presOf" srcId="{7986DC29-C7A0-4DAD-B78A-B4BAAFC69C8C}" destId="{E5400719-F240-4F7A-9DC6-D69D38250D01}" srcOrd="0" destOrd="0" presId="urn:microsoft.com/office/officeart/2008/layout/PictureStrips"/>
    <dgm:cxn modelId="{7556EA3C-F375-4FDD-9F98-5AE0410A2E3D}" type="presOf" srcId="{1ED14D3E-CC9E-4FAB-A0C2-2BE621B645D5}" destId="{BE95CFEB-0706-4566-A2B6-51E3A784C9B7}" srcOrd="0" destOrd="0" presId="urn:microsoft.com/office/officeart/2008/layout/PictureStrips"/>
    <dgm:cxn modelId="{9527FB44-1721-43CD-A7C5-C762D9CC7A84}" srcId="{9B7154FE-1388-4379-BFDE-F53C67E273A3}" destId="{24D84FF8-F708-4579-897E-7C657818545D}" srcOrd="2" destOrd="0" parTransId="{90605F46-ACBC-4E79-BC54-C53D16D7034F}" sibTransId="{6A424A0C-FF5A-4AB0-B785-0DEFFC8D7018}"/>
    <dgm:cxn modelId="{F50D636E-E9FA-481D-A5E3-7A7D174F71AB}" srcId="{9B7154FE-1388-4379-BFDE-F53C67E273A3}" destId="{1ED14D3E-CC9E-4FAB-A0C2-2BE621B645D5}" srcOrd="19" destOrd="0" parTransId="{848220BB-DC13-4DA1-98FD-754143BDCD8A}" sibTransId="{7C7F7DA5-7B52-4327-A1E7-1865DBF8E019}"/>
    <dgm:cxn modelId="{20289781-84FD-465B-A616-706AF549465E}" type="presOf" srcId="{8A587280-EDFD-4D64-A28B-B518C8DC24F6}" destId="{3304C80C-E7AE-4596-B959-F106881CDECF}" srcOrd="0" destOrd="0" presId="urn:microsoft.com/office/officeart/2008/layout/PictureStrips"/>
    <dgm:cxn modelId="{EC75098B-7839-4242-861E-DDE97E5D2CE3}" srcId="{9B7154FE-1388-4379-BFDE-F53C67E273A3}" destId="{7BFC36DB-C280-411F-9D15-1E8AE4F74B29}" srcOrd="13" destOrd="0" parTransId="{9D2A846A-1CEE-414F-AA20-EB07936FD4FF}" sibTransId="{F31F03E5-1EE3-4D65-BA29-5705463354B2}"/>
    <dgm:cxn modelId="{62CD098B-00A2-495D-ADB0-05DFED0AB3F4}" type="presOf" srcId="{3A2ECFC4-3083-483B-B918-6358A8D01FBA}" destId="{71FE0587-FF70-4992-8CF4-881B9EBA82FA}" srcOrd="0" destOrd="0" presId="urn:microsoft.com/office/officeart/2008/layout/PictureStrips"/>
    <dgm:cxn modelId="{5987BE8B-7749-4FCA-B9EF-A292F582ACD4}" srcId="{9B7154FE-1388-4379-BFDE-F53C67E273A3}" destId="{7986DC29-C7A0-4DAD-B78A-B4BAAFC69C8C}" srcOrd="15" destOrd="0" parTransId="{6B218B6B-CF6D-402C-B16A-2CF6043C9EFF}" sibTransId="{D4F2EBD5-7CC1-4176-A41B-808E79F088BF}"/>
    <dgm:cxn modelId="{5F50CD8B-991A-44E4-96DF-944F5F9C3407}" type="presOf" srcId="{24D84FF8-F708-4579-897E-7C657818545D}" destId="{43A0C5A5-3068-4BFC-9E7A-4649BF956920}" srcOrd="0" destOrd="0" presId="urn:microsoft.com/office/officeart/2008/layout/PictureStrips"/>
    <dgm:cxn modelId="{ED66FB95-583E-43AB-A687-32BD36213D87}" type="presOf" srcId="{A0BEAEE9-90D4-4FF3-A6AF-0E00A8002768}" destId="{E0983F15-CFA0-42AC-988C-88710CC7A68A}" srcOrd="0" destOrd="0" presId="urn:microsoft.com/office/officeart/2008/layout/PictureStrips"/>
    <dgm:cxn modelId="{0DE2EC97-9C3A-4A17-BB7F-9E643D394357}" srcId="{9B7154FE-1388-4379-BFDE-F53C67E273A3}" destId="{A0BEAEE9-90D4-4FF3-A6AF-0E00A8002768}" srcOrd="9" destOrd="0" parTransId="{03C62CB9-623D-40EE-8549-7434F5DCB659}" sibTransId="{E409C3F7-EE58-4B2A-9464-2AA96B471861}"/>
    <dgm:cxn modelId="{BA604E99-1A6E-4FE4-8EE1-F0FA603B2EB8}" type="presOf" srcId="{E1101A1F-2FDD-428C-B6A6-4CCCA57FC60D}" destId="{FA883DB8-D442-4A89-BAF1-0F50E593E8D9}" srcOrd="0" destOrd="0" presId="urn:microsoft.com/office/officeart/2008/layout/PictureStrips"/>
    <dgm:cxn modelId="{FF00D79E-2E96-45A1-BE41-8D9A7CF4EAAC}" type="presOf" srcId="{7BE58C9B-A1B2-4A33-B623-01ED88A0AD7D}" destId="{5FD693A5-435C-4338-BEAF-435026338054}" srcOrd="0" destOrd="0" presId="urn:microsoft.com/office/officeart/2008/layout/PictureStrips"/>
    <dgm:cxn modelId="{CA0750A0-524A-4FB2-9028-87A01C441466}" srcId="{9B7154FE-1388-4379-BFDE-F53C67E273A3}" destId="{9B82A0FE-CC9E-442D-A358-003DDEAC8F61}" srcOrd="10" destOrd="0" parTransId="{B16DBC24-9003-4217-ADF9-6FB17EB0D2E7}" sibTransId="{4C1B9B05-9E21-4969-B887-92B071AAC279}"/>
    <dgm:cxn modelId="{1CE132A5-4C72-4AC1-8965-45A9E1244A83}" type="presOf" srcId="{F433AD40-FBC8-424C-9191-296B62B55909}" destId="{B4882E47-97EA-404C-858F-CAC38AD6B561}" srcOrd="0" destOrd="0" presId="urn:microsoft.com/office/officeart/2008/layout/PictureStrips"/>
    <dgm:cxn modelId="{51DC38A7-2C2B-4135-813B-E8EE7FA905C8}" type="presOf" srcId="{40FEF0EC-D8FF-4C90-9339-7918D2FC3BA1}" destId="{2272FB39-BC69-4743-8E05-E798D2F345AA}" srcOrd="0" destOrd="0" presId="urn:microsoft.com/office/officeart/2008/layout/PictureStrips"/>
    <dgm:cxn modelId="{3617BBA7-E66E-4071-9C5E-FFD1CF69F20F}" type="presOf" srcId="{AB7DD084-9E8A-405C-945B-C1767C38B5BE}" destId="{82F54CD0-CDC7-41A3-A814-BFF6E62C2197}" srcOrd="0" destOrd="0" presId="urn:microsoft.com/office/officeart/2008/layout/PictureStrips"/>
    <dgm:cxn modelId="{8ABB87B0-BE4D-4FD2-BEE2-9792E1D8EE2B}" type="presOf" srcId="{94A751B3-511C-4964-9432-12D627F658EE}" destId="{4D2445EF-55F4-4382-941D-E9BAFD3903B6}" srcOrd="0" destOrd="0" presId="urn:microsoft.com/office/officeart/2008/layout/PictureStrips"/>
    <dgm:cxn modelId="{4C97DDB8-5ED7-490E-B655-D7E8B1D5C722}" srcId="{9B7154FE-1388-4379-BFDE-F53C67E273A3}" destId="{7BE58C9B-A1B2-4A33-B623-01ED88A0AD7D}" srcOrd="0" destOrd="0" parTransId="{8B9E6F6C-71A4-43A1-8B0E-434EA784C0FE}" sibTransId="{8888E17B-4519-46D7-836D-153E0ED372E4}"/>
    <dgm:cxn modelId="{E3996CBE-2833-4A4E-93C5-0E0F82B5DE94}" type="presOf" srcId="{8BF4C36C-4DEF-422F-80D0-666C18BE52CB}" destId="{071E9F08-37AD-46B9-94BB-EE80A0327933}" srcOrd="0" destOrd="0" presId="urn:microsoft.com/office/officeart/2008/layout/PictureStrips"/>
    <dgm:cxn modelId="{06EC63C3-391C-4B80-97E7-3D3A272E4169}" srcId="{9B7154FE-1388-4379-BFDE-F53C67E273A3}" destId="{40FEF0EC-D8FF-4C90-9339-7918D2FC3BA1}" srcOrd="4" destOrd="0" parTransId="{BF43C43F-7B40-4007-9647-043831E19218}" sibTransId="{B14C657E-55C1-411C-8EA4-F373906C746D}"/>
    <dgm:cxn modelId="{84FA38C7-C7A2-405B-BF20-72F8472A7613}" type="presOf" srcId="{9B7154FE-1388-4379-BFDE-F53C67E273A3}" destId="{E1564D72-C8EF-4F87-92C6-7B64E8A4F185}" srcOrd="0" destOrd="0" presId="urn:microsoft.com/office/officeart/2008/layout/PictureStrips"/>
    <dgm:cxn modelId="{93A575CD-B81E-460C-9AA9-FCDDD7F0051F}" srcId="{9B7154FE-1388-4379-BFDE-F53C67E273A3}" destId="{94A751B3-511C-4964-9432-12D627F658EE}" srcOrd="12" destOrd="0" parTransId="{79395DDA-E90E-4B84-9B3F-25BCF3640407}" sibTransId="{1885ECE7-1283-4A6C-8313-B14FAB4C2C5B}"/>
    <dgm:cxn modelId="{A48359CD-2A37-4F1F-8FAF-BF2685049755}" srcId="{9B7154FE-1388-4379-BFDE-F53C67E273A3}" destId="{F433AD40-FBC8-424C-9191-296B62B55909}" srcOrd="18" destOrd="0" parTransId="{1B1DB4DC-8F9D-4C1A-81A8-875657C0235F}" sibTransId="{0901B85F-1E4E-4846-A279-740B3B636931}"/>
    <dgm:cxn modelId="{D0161DD8-A01C-455E-B162-748D07508A61}" srcId="{9B7154FE-1388-4379-BFDE-F53C67E273A3}" destId="{EF1D3670-F857-40A2-8122-607321BCD65F}" srcOrd="8" destOrd="0" parTransId="{5360FA55-1B5B-44EE-B1BA-AC0D7B528A3C}" sibTransId="{8E09536F-A30B-4A74-943F-61618D82ED1A}"/>
    <dgm:cxn modelId="{A4E451DD-9754-4A3E-8BCD-8B51E9A2733C}" srcId="{9B7154FE-1388-4379-BFDE-F53C67E273A3}" destId="{8A587280-EDFD-4D64-A28B-B518C8DC24F6}" srcOrd="5" destOrd="0" parTransId="{CBD48A0D-AF20-4174-9B41-46F3E178F9FA}" sibTransId="{16173C25-3A61-444E-B0DE-B0DB5758EEDE}"/>
    <dgm:cxn modelId="{28EFD2E5-7700-4BCC-A7F2-48E55657A964}" srcId="{9B7154FE-1388-4379-BFDE-F53C67E273A3}" destId="{8BF4C36C-4DEF-422F-80D0-666C18BE52CB}" srcOrd="1" destOrd="0" parTransId="{7185A0E7-69C4-4159-9288-2A08453BA946}" sibTransId="{D84827FE-C047-40C0-9D55-69F5465546CD}"/>
    <dgm:cxn modelId="{3A6175EA-7A73-42B0-B85D-511EA62F6EE2}" type="presOf" srcId="{7BFC36DB-C280-411F-9D15-1E8AE4F74B29}" destId="{8CE0822A-2BC0-4E49-A343-CD5E3C9B4C41}" srcOrd="0" destOrd="0" presId="urn:microsoft.com/office/officeart/2008/layout/PictureStrips"/>
    <dgm:cxn modelId="{26BEEEEB-F9E6-49A5-8046-6D388723D4A6}" type="presOf" srcId="{9D3C2ABE-3E88-4CDA-B656-2FF72B0C3010}" destId="{AC2E42BC-5054-47F5-A835-55B29CFBDE8D}" srcOrd="0" destOrd="0" presId="urn:microsoft.com/office/officeart/2008/layout/PictureStrips"/>
    <dgm:cxn modelId="{4C8487EF-FBF4-4B09-BB4B-83F1B3CAD078}" type="presOf" srcId="{72FF2CEE-0EBD-4A62-A0FF-3992060B3C72}" destId="{715C9BA9-690D-48A2-AF6D-9A872ED2EB77}" srcOrd="0" destOrd="0" presId="urn:microsoft.com/office/officeart/2008/layout/PictureStrips"/>
    <dgm:cxn modelId="{DA080EF3-D2B4-43FE-80F2-2A46CC6F061F}" srcId="{9B7154FE-1388-4379-BFDE-F53C67E273A3}" destId="{72FF2CEE-0EBD-4A62-A0FF-3992060B3C72}" srcOrd="16" destOrd="0" parTransId="{A0CF9AE5-3A96-4EED-A154-E5ABC6663D1C}" sibTransId="{BA1368E8-A5AE-4A7A-9F7B-AD9BF067AD98}"/>
    <dgm:cxn modelId="{587344FB-560E-4303-905C-573B7D9187DB}" srcId="{9B7154FE-1388-4379-BFDE-F53C67E273A3}" destId="{AB7DD084-9E8A-405C-945B-C1767C38B5BE}" srcOrd="7" destOrd="0" parTransId="{C5DA28AF-206D-4A55-8783-9EE71F8FAA54}" sibTransId="{529BC8E2-4E72-4CBE-AAB9-F57F22B7018D}"/>
    <dgm:cxn modelId="{696974FE-4E68-4694-9F4E-3A9483AE6467}" type="presOf" srcId="{9B82A0FE-CC9E-442D-A358-003DDEAC8F61}" destId="{CD61128D-460F-4C62-8598-16344EFCA2C9}" srcOrd="0" destOrd="0" presId="urn:microsoft.com/office/officeart/2008/layout/PictureStrips"/>
    <dgm:cxn modelId="{599C0C26-520E-4A01-ADDA-C8B3F9C57DD8}" type="presParOf" srcId="{E1564D72-C8EF-4F87-92C6-7B64E8A4F185}" destId="{64ABF8DF-A9A1-43C8-926E-3D45ECE0DAA4}" srcOrd="0" destOrd="0" presId="urn:microsoft.com/office/officeart/2008/layout/PictureStrips"/>
    <dgm:cxn modelId="{BB7C416B-C26E-4FF0-BE69-0A940B60D3C0}" type="presParOf" srcId="{64ABF8DF-A9A1-43C8-926E-3D45ECE0DAA4}" destId="{5FD693A5-435C-4338-BEAF-435026338054}" srcOrd="0" destOrd="0" presId="urn:microsoft.com/office/officeart/2008/layout/PictureStrips"/>
    <dgm:cxn modelId="{CFC25C2C-462F-43EE-AA66-5D4DC5EC7F79}" type="presParOf" srcId="{64ABF8DF-A9A1-43C8-926E-3D45ECE0DAA4}" destId="{DF18642E-06C1-43B6-BA7F-3DCFD812A290}" srcOrd="1" destOrd="0" presId="urn:microsoft.com/office/officeart/2008/layout/PictureStrips"/>
    <dgm:cxn modelId="{4C4AA1F4-8883-41FC-BF46-CAB49D2E12F7}" type="presParOf" srcId="{E1564D72-C8EF-4F87-92C6-7B64E8A4F185}" destId="{C3A4F3EB-2819-4DB6-A764-59C7AF1B4A4D}" srcOrd="1" destOrd="0" presId="urn:microsoft.com/office/officeart/2008/layout/PictureStrips"/>
    <dgm:cxn modelId="{71D41F2D-D002-44AC-9F7B-1DED319823DA}" type="presParOf" srcId="{E1564D72-C8EF-4F87-92C6-7B64E8A4F185}" destId="{383636E6-B8E1-4244-BB97-7C47FC00BE1D}" srcOrd="2" destOrd="0" presId="urn:microsoft.com/office/officeart/2008/layout/PictureStrips"/>
    <dgm:cxn modelId="{154DA1B5-84AD-4DBF-9D9F-1F6028CDD470}" type="presParOf" srcId="{383636E6-B8E1-4244-BB97-7C47FC00BE1D}" destId="{071E9F08-37AD-46B9-94BB-EE80A0327933}" srcOrd="0" destOrd="0" presId="urn:microsoft.com/office/officeart/2008/layout/PictureStrips"/>
    <dgm:cxn modelId="{F98005F2-CACA-4AE4-A2CA-14A243BAEFE9}" type="presParOf" srcId="{383636E6-B8E1-4244-BB97-7C47FC00BE1D}" destId="{8ECA2D0A-3556-45D1-AA7F-741189A0C411}" srcOrd="1" destOrd="0" presId="urn:microsoft.com/office/officeart/2008/layout/PictureStrips"/>
    <dgm:cxn modelId="{2ACF5276-6202-4A2C-8428-B1DB08FF72AE}" type="presParOf" srcId="{E1564D72-C8EF-4F87-92C6-7B64E8A4F185}" destId="{B03B863B-9636-4AFB-B457-EFCE75BD961E}" srcOrd="3" destOrd="0" presId="urn:microsoft.com/office/officeart/2008/layout/PictureStrips"/>
    <dgm:cxn modelId="{552C322D-6835-4AA6-9BDE-D9A1CC8A959E}" type="presParOf" srcId="{E1564D72-C8EF-4F87-92C6-7B64E8A4F185}" destId="{FD71676F-7A2F-4C0E-B512-41D9E173ADF9}" srcOrd="4" destOrd="0" presId="urn:microsoft.com/office/officeart/2008/layout/PictureStrips"/>
    <dgm:cxn modelId="{9E8FCF2A-D5C4-44CF-8727-0806BD6FAC1E}" type="presParOf" srcId="{FD71676F-7A2F-4C0E-B512-41D9E173ADF9}" destId="{43A0C5A5-3068-4BFC-9E7A-4649BF956920}" srcOrd="0" destOrd="0" presId="urn:microsoft.com/office/officeart/2008/layout/PictureStrips"/>
    <dgm:cxn modelId="{DD0CB103-3A1B-470D-B4AA-BC45DA7DB433}" type="presParOf" srcId="{FD71676F-7A2F-4C0E-B512-41D9E173ADF9}" destId="{60F1F807-2A9D-4AA7-A098-0FAE93353E6F}" srcOrd="1" destOrd="0" presId="urn:microsoft.com/office/officeart/2008/layout/PictureStrips"/>
    <dgm:cxn modelId="{99552B8F-C8F6-4527-89B5-760E5F9EE5D8}" type="presParOf" srcId="{E1564D72-C8EF-4F87-92C6-7B64E8A4F185}" destId="{6C8B8CCE-3983-49D1-9579-944321C57186}" srcOrd="5" destOrd="0" presId="urn:microsoft.com/office/officeart/2008/layout/PictureStrips"/>
    <dgm:cxn modelId="{765644EC-7E89-4817-95D3-392341508B55}" type="presParOf" srcId="{E1564D72-C8EF-4F87-92C6-7B64E8A4F185}" destId="{8D6412BC-D117-4E67-AB83-44A017D1DBF0}" srcOrd="6" destOrd="0" presId="urn:microsoft.com/office/officeart/2008/layout/PictureStrips"/>
    <dgm:cxn modelId="{44FB99AB-0EAB-4031-B08D-6E55456CC591}" type="presParOf" srcId="{8D6412BC-D117-4E67-AB83-44A017D1DBF0}" destId="{AC2E42BC-5054-47F5-A835-55B29CFBDE8D}" srcOrd="0" destOrd="0" presId="urn:microsoft.com/office/officeart/2008/layout/PictureStrips"/>
    <dgm:cxn modelId="{8C2B8C0F-3AB7-4AFA-9B52-DB8551CDA270}" type="presParOf" srcId="{8D6412BC-D117-4E67-AB83-44A017D1DBF0}" destId="{9EA4A687-7C36-49D9-8A41-1628B2E4262A}" srcOrd="1" destOrd="0" presId="urn:microsoft.com/office/officeart/2008/layout/PictureStrips"/>
    <dgm:cxn modelId="{F5086824-0E5D-402B-9344-006486CC5400}" type="presParOf" srcId="{E1564D72-C8EF-4F87-92C6-7B64E8A4F185}" destId="{70DA5079-8170-4E10-A410-8E156A894E9E}" srcOrd="7" destOrd="0" presId="urn:microsoft.com/office/officeart/2008/layout/PictureStrips"/>
    <dgm:cxn modelId="{B831AEF9-6419-41C1-ABBA-A2E7408BD255}" type="presParOf" srcId="{E1564D72-C8EF-4F87-92C6-7B64E8A4F185}" destId="{7C252AC0-FD4D-4DC1-92DA-2DD4C1916651}" srcOrd="8" destOrd="0" presId="urn:microsoft.com/office/officeart/2008/layout/PictureStrips"/>
    <dgm:cxn modelId="{936A7F37-331D-4C49-88A9-1B0629493B37}" type="presParOf" srcId="{7C252AC0-FD4D-4DC1-92DA-2DD4C1916651}" destId="{2272FB39-BC69-4743-8E05-E798D2F345AA}" srcOrd="0" destOrd="0" presId="urn:microsoft.com/office/officeart/2008/layout/PictureStrips"/>
    <dgm:cxn modelId="{D73A8C4E-5E15-42C8-AE07-AD4F072D7F3A}" type="presParOf" srcId="{7C252AC0-FD4D-4DC1-92DA-2DD4C1916651}" destId="{DA2278FE-6A8C-4035-8205-A14CC395784A}" srcOrd="1" destOrd="0" presId="urn:microsoft.com/office/officeart/2008/layout/PictureStrips"/>
    <dgm:cxn modelId="{F79BE107-A209-40BE-86A1-E5B6CA50D890}" type="presParOf" srcId="{E1564D72-C8EF-4F87-92C6-7B64E8A4F185}" destId="{B8EE25D1-4E3B-4098-8AA8-B3089B435523}" srcOrd="9" destOrd="0" presId="urn:microsoft.com/office/officeart/2008/layout/PictureStrips"/>
    <dgm:cxn modelId="{BAA80399-F52B-485E-B3EB-E1295F724DEE}" type="presParOf" srcId="{E1564D72-C8EF-4F87-92C6-7B64E8A4F185}" destId="{5C629886-DE22-47D5-B1FA-432008D783AA}" srcOrd="10" destOrd="0" presId="urn:microsoft.com/office/officeart/2008/layout/PictureStrips"/>
    <dgm:cxn modelId="{14A64C8E-53AA-4651-BE98-473D6052B6AA}" type="presParOf" srcId="{5C629886-DE22-47D5-B1FA-432008D783AA}" destId="{3304C80C-E7AE-4596-B959-F106881CDECF}" srcOrd="0" destOrd="0" presId="urn:microsoft.com/office/officeart/2008/layout/PictureStrips"/>
    <dgm:cxn modelId="{1FD20D3A-2416-4407-B2E6-78A06D37E8FC}" type="presParOf" srcId="{5C629886-DE22-47D5-B1FA-432008D783AA}" destId="{7150E44A-6D5C-4AE0-BC80-07AC36D19F59}" srcOrd="1" destOrd="0" presId="urn:microsoft.com/office/officeart/2008/layout/PictureStrips"/>
    <dgm:cxn modelId="{BF84AB06-4C75-4C47-9AE8-E97E2E06CEAA}" type="presParOf" srcId="{E1564D72-C8EF-4F87-92C6-7B64E8A4F185}" destId="{13C31B94-D6E8-43EF-A2DE-934161D22895}" srcOrd="11" destOrd="0" presId="urn:microsoft.com/office/officeart/2008/layout/PictureStrips"/>
    <dgm:cxn modelId="{F4966329-A8BE-467B-B643-20291A108552}" type="presParOf" srcId="{E1564D72-C8EF-4F87-92C6-7B64E8A4F185}" destId="{FA0EE046-6E9F-4911-B78B-80CA228851D5}" srcOrd="12" destOrd="0" presId="urn:microsoft.com/office/officeart/2008/layout/PictureStrips"/>
    <dgm:cxn modelId="{BAA9F564-B5D3-4A42-AE1E-A8B929F4CD76}" type="presParOf" srcId="{FA0EE046-6E9F-4911-B78B-80CA228851D5}" destId="{FA883DB8-D442-4A89-BAF1-0F50E593E8D9}" srcOrd="0" destOrd="0" presId="urn:microsoft.com/office/officeart/2008/layout/PictureStrips"/>
    <dgm:cxn modelId="{A97565F0-C735-4828-AB37-BB32B5E40C66}" type="presParOf" srcId="{FA0EE046-6E9F-4911-B78B-80CA228851D5}" destId="{41E67A47-3080-41DA-AF21-4B5285CC4792}" srcOrd="1" destOrd="0" presId="urn:microsoft.com/office/officeart/2008/layout/PictureStrips"/>
    <dgm:cxn modelId="{9A1B8B83-AADD-4A99-B83F-6B237587F8CD}" type="presParOf" srcId="{E1564D72-C8EF-4F87-92C6-7B64E8A4F185}" destId="{4FD0B50F-FE26-4292-98FB-9903FB9F4596}" srcOrd="13" destOrd="0" presId="urn:microsoft.com/office/officeart/2008/layout/PictureStrips"/>
    <dgm:cxn modelId="{1BB9B243-667C-45F5-BFFB-0510857DB620}" type="presParOf" srcId="{E1564D72-C8EF-4F87-92C6-7B64E8A4F185}" destId="{EE57518D-EDF4-480B-86CB-1E8E598D6D0C}" srcOrd="14" destOrd="0" presId="urn:microsoft.com/office/officeart/2008/layout/PictureStrips"/>
    <dgm:cxn modelId="{0F3FDB0F-5213-4C36-A4BC-7646CCAAD147}" type="presParOf" srcId="{EE57518D-EDF4-480B-86CB-1E8E598D6D0C}" destId="{82F54CD0-CDC7-41A3-A814-BFF6E62C2197}" srcOrd="0" destOrd="0" presId="urn:microsoft.com/office/officeart/2008/layout/PictureStrips"/>
    <dgm:cxn modelId="{432D869D-09F5-4EE3-81DF-F719A9606368}" type="presParOf" srcId="{EE57518D-EDF4-480B-86CB-1E8E598D6D0C}" destId="{EC7A65C7-997F-492D-92AE-69E8FF1A251E}" srcOrd="1" destOrd="0" presId="urn:microsoft.com/office/officeart/2008/layout/PictureStrips"/>
    <dgm:cxn modelId="{ADE569DB-CA7D-4BAB-8225-DDB1036ED1FD}" type="presParOf" srcId="{E1564D72-C8EF-4F87-92C6-7B64E8A4F185}" destId="{FE668AE9-83DA-4CDA-8254-F17C7F1131E7}" srcOrd="15" destOrd="0" presId="urn:microsoft.com/office/officeart/2008/layout/PictureStrips"/>
    <dgm:cxn modelId="{E166CC14-52C4-48B9-9C32-A076661D161F}" type="presParOf" srcId="{E1564D72-C8EF-4F87-92C6-7B64E8A4F185}" destId="{F54AA3A6-E097-4395-BB35-EF1697FCE45A}" srcOrd="16" destOrd="0" presId="urn:microsoft.com/office/officeart/2008/layout/PictureStrips"/>
    <dgm:cxn modelId="{FF3DE311-984A-46C7-957D-5540AD0376D5}" type="presParOf" srcId="{F54AA3A6-E097-4395-BB35-EF1697FCE45A}" destId="{192DAB33-2D60-4CC3-B4EC-0C24E4242BE8}" srcOrd="0" destOrd="0" presId="urn:microsoft.com/office/officeart/2008/layout/PictureStrips"/>
    <dgm:cxn modelId="{A184A109-01BA-494E-B645-131897344C83}" type="presParOf" srcId="{F54AA3A6-E097-4395-BB35-EF1697FCE45A}" destId="{ABDFAE46-E067-47C7-A524-79F11DC71DA2}" srcOrd="1" destOrd="0" presId="urn:microsoft.com/office/officeart/2008/layout/PictureStrips"/>
    <dgm:cxn modelId="{9FC37E90-9A81-4CF3-BAA4-6C62C24FCC2E}" type="presParOf" srcId="{E1564D72-C8EF-4F87-92C6-7B64E8A4F185}" destId="{4D67210D-1E19-420C-9D78-BA0BE4FA04F8}" srcOrd="17" destOrd="0" presId="urn:microsoft.com/office/officeart/2008/layout/PictureStrips"/>
    <dgm:cxn modelId="{1EC3FAAE-E6EB-46B3-9FFF-BF19984F75A6}" type="presParOf" srcId="{E1564D72-C8EF-4F87-92C6-7B64E8A4F185}" destId="{AF1C4C72-D311-4336-B6F0-B91AA044535E}" srcOrd="18" destOrd="0" presId="urn:microsoft.com/office/officeart/2008/layout/PictureStrips"/>
    <dgm:cxn modelId="{36EF9493-7598-4B95-95FA-7472D269E963}" type="presParOf" srcId="{AF1C4C72-D311-4336-B6F0-B91AA044535E}" destId="{E0983F15-CFA0-42AC-988C-88710CC7A68A}" srcOrd="0" destOrd="0" presId="urn:microsoft.com/office/officeart/2008/layout/PictureStrips"/>
    <dgm:cxn modelId="{D140C215-A3A8-4468-8B14-E57AB87ECB9A}" type="presParOf" srcId="{AF1C4C72-D311-4336-B6F0-B91AA044535E}" destId="{D033283B-9C2F-4C13-916B-EF8455F70869}" srcOrd="1" destOrd="0" presId="urn:microsoft.com/office/officeart/2008/layout/PictureStrips"/>
    <dgm:cxn modelId="{31871427-67D8-4532-BC25-49134CE1D4FD}" type="presParOf" srcId="{E1564D72-C8EF-4F87-92C6-7B64E8A4F185}" destId="{D06AE300-EB05-4E2E-8123-30D2B8F73172}" srcOrd="19" destOrd="0" presId="urn:microsoft.com/office/officeart/2008/layout/PictureStrips"/>
    <dgm:cxn modelId="{BBD399F2-BDD1-45CF-AD68-FA7FC6390F0E}" type="presParOf" srcId="{E1564D72-C8EF-4F87-92C6-7B64E8A4F185}" destId="{5C215342-D8EC-41E8-983D-3E5179561D99}" srcOrd="20" destOrd="0" presId="urn:microsoft.com/office/officeart/2008/layout/PictureStrips"/>
    <dgm:cxn modelId="{AB53DBD6-E439-4724-87B9-3974909D71B6}" type="presParOf" srcId="{5C215342-D8EC-41E8-983D-3E5179561D99}" destId="{CD61128D-460F-4C62-8598-16344EFCA2C9}" srcOrd="0" destOrd="0" presId="urn:microsoft.com/office/officeart/2008/layout/PictureStrips"/>
    <dgm:cxn modelId="{07A208FE-570C-42C7-9C83-39FC0A284D55}" type="presParOf" srcId="{5C215342-D8EC-41E8-983D-3E5179561D99}" destId="{0527FDEA-637D-4607-8A55-FA690DEFF044}" srcOrd="1" destOrd="0" presId="urn:microsoft.com/office/officeart/2008/layout/PictureStrips"/>
    <dgm:cxn modelId="{66CF0B04-2D37-4DD9-A25C-827702DA0C11}" type="presParOf" srcId="{E1564D72-C8EF-4F87-92C6-7B64E8A4F185}" destId="{A462EE23-03A9-407E-84D3-6C4700B1D193}" srcOrd="21" destOrd="0" presId="urn:microsoft.com/office/officeart/2008/layout/PictureStrips"/>
    <dgm:cxn modelId="{DE396672-DAAB-463E-87EF-F3732BA2754E}" type="presParOf" srcId="{E1564D72-C8EF-4F87-92C6-7B64E8A4F185}" destId="{387137FA-81D8-4936-8011-E97185DFDE4A}" srcOrd="22" destOrd="0" presId="urn:microsoft.com/office/officeart/2008/layout/PictureStrips"/>
    <dgm:cxn modelId="{04C44B37-BD0B-4B77-957D-E5A2F108239B}" type="presParOf" srcId="{387137FA-81D8-4936-8011-E97185DFDE4A}" destId="{A406BE5C-AC26-442D-9915-D9D85CC8CD09}" srcOrd="0" destOrd="0" presId="urn:microsoft.com/office/officeart/2008/layout/PictureStrips"/>
    <dgm:cxn modelId="{152FF8FB-614B-454F-ACF1-C8AFE749E1F0}" type="presParOf" srcId="{387137FA-81D8-4936-8011-E97185DFDE4A}" destId="{6BA8B9AA-9A69-44F4-94D2-E77473394050}" srcOrd="1" destOrd="0" presId="urn:microsoft.com/office/officeart/2008/layout/PictureStrips"/>
    <dgm:cxn modelId="{D10E3C95-A815-4C27-ADA2-D34098AE3046}" type="presParOf" srcId="{E1564D72-C8EF-4F87-92C6-7B64E8A4F185}" destId="{0447A58C-49A7-497B-A186-F8D7BDFEAED9}" srcOrd="23" destOrd="0" presId="urn:microsoft.com/office/officeart/2008/layout/PictureStrips"/>
    <dgm:cxn modelId="{C4AB1194-7E92-4875-A150-6921E3148517}" type="presParOf" srcId="{E1564D72-C8EF-4F87-92C6-7B64E8A4F185}" destId="{C2A9BFF5-BC2A-4866-BF18-72F6A6FBEE85}" srcOrd="24" destOrd="0" presId="urn:microsoft.com/office/officeart/2008/layout/PictureStrips"/>
    <dgm:cxn modelId="{9F922C89-EE39-410D-9A8F-DD61AC873A71}" type="presParOf" srcId="{C2A9BFF5-BC2A-4866-BF18-72F6A6FBEE85}" destId="{4D2445EF-55F4-4382-941D-E9BAFD3903B6}" srcOrd="0" destOrd="0" presId="urn:microsoft.com/office/officeart/2008/layout/PictureStrips"/>
    <dgm:cxn modelId="{FF110B8C-F129-4584-9657-517282628960}" type="presParOf" srcId="{C2A9BFF5-BC2A-4866-BF18-72F6A6FBEE85}" destId="{C196DC84-9842-44F3-B501-03E96312C53A}" srcOrd="1" destOrd="0" presId="urn:microsoft.com/office/officeart/2008/layout/PictureStrips"/>
    <dgm:cxn modelId="{44C7E9A6-52AD-4990-BFC1-2F0E07523386}" type="presParOf" srcId="{E1564D72-C8EF-4F87-92C6-7B64E8A4F185}" destId="{3B81F379-B8DB-42BE-9284-85E57964C5D5}" srcOrd="25" destOrd="0" presId="urn:microsoft.com/office/officeart/2008/layout/PictureStrips"/>
    <dgm:cxn modelId="{35AED571-5AD2-4BC3-923E-1519A981298A}" type="presParOf" srcId="{E1564D72-C8EF-4F87-92C6-7B64E8A4F185}" destId="{214CBAD4-594C-4FCE-A5BD-867213322BF7}" srcOrd="26" destOrd="0" presId="urn:microsoft.com/office/officeart/2008/layout/PictureStrips"/>
    <dgm:cxn modelId="{11ECB5C6-4995-479E-A5D4-1DF25F3CDE48}" type="presParOf" srcId="{214CBAD4-594C-4FCE-A5BD-867213322BF7}" destId="{8CE0822A-2BC0-4E49-A343-CD5E3C9B4C41}" srcOrd="0" destOrd="0" presId="urn:microsoft.com/office/officeart/2008/layout/PictureStrips"/>
    <dgm:cxn modelId="{BF45EC95-3A8F-4E4F-AFBC-063250559F14}" type="presParOf" srcId="{214CBAD4-594C-4FCE-A5BD-867213322BF7}" destId="{DC33563B-0909-4092-874C-770ADC831710}" srcOrd="1" destOrd="0" presId="urn:microsoft.com/office/officeart/2008/layout/PictureStrips"/>
    <dgm:cxn modelId="{AFD7247D-3293-4B78-B8A8-0C12F86F7DE4}" type="presParOf" srcId="{E1564D72-C8EF-4F87-92C6-7B64E8A4F185}" destId="{DEB6141C-90FB-4A11-96B4-00F8BDF69315}" srcOrd="27" destOrd="0" presId="urn:microsoft.com/office/officeart/2008/layout/PictureStrips"/>
    <dgm:cxn modelId="{3B6859CB-684C-4C4A-92EC-19E8E3D70BC6}" type="presParOf" srcId="{E1564D72-C8EF-4F87-92C6-7B64E8A4F185}" destId="{468AD5C5-2733-4109-8122-B39C03D2FA36}" srcOrd="28" destOrd="0" presId="urn:microsoft.com/office/officeart/2008/layout/PictureStrips"/>
    <dgm:cxn modelId="{F0ED78DF-E8C4-4863-958E-D28AAFFB9A70}" type="presParOf" srcId="{468AD5C5-2733-4109-8122-B39C03D2FA36}" destId="{5096B477-56FB-464E-AE76-F2A24AE8E62A}" srcOrd="0" destOrd="0" presId="urn:microsoft.com/office/officeart/2008/layout/PictureStrips"/>
    <dgm:cxn modelId="{90B43941-B13D-4E06-8EF8-D197ACC32BE6}" type="presParOf" srcId="{468AD5C5-2733-4109-8122-B39C03D2FA36}" destId="{BD7BFD0C-85F3-4F1A-A1A4-90F43DE5F4E2}" srcOrd="1" destOrd="0" presId="urn:microsoft.com/office/officeart/2008/layout/PictureStrips"/>
    <dgm:cxn modelId="{91BAC2E0-512B-4413-991E-9DEEFEF16393}" type="presParOf" srcId="{E1564D72-C8EF-4F87-92C6-7B64E8A4F185}" destId="{F87C5402-4AC6-4847-BA38-0DB049096826}" srcOrd="29" destOrd="0" presId="urn:microsoft.com/office/officeart/2008/layout/PictureStrips"/>
    <dgm:cxn modelId="{0DE2FD2C-BEE1-42FD-9619-3C0551877209}" type="presParOf" srcId="{E1564D72-C8EF-4F87-92C6-7B64E8A4F185}" destId="{3761735B-62FE-43C3-89CD-EF35498266DB}" srcOrd="30" destOrd="0" presId="urn:microsoft.com/office/officeart/2008/layout/PictureStrips"/>
    <dgm:cxn modelId="{A040E97C-CEC8-42C8-84A3-D7B8D261AA91}" type="presParOf" srcId="{3761735B-62FE-43C3-89CD-EF35498266DB}" destId="{E5400719-F240-4F7A-9DC6-D69D38250D01}" srcOrd="0" destOrd="0" presId="urn:microsoft.com/office/officeart/2008/layout/PictureStrips"/>
    <dgm:cxn modelId="{8FC2D3B0-0DBC-4027-A469-2E3941A44649}" type="presParOf" srcId="{3761735B-62FE-43C3-89CD-EF35498266DB}" destId="{B19E1A62-6C33-44EB-AEF3-6F779CEFA486}" srcOrd="1" destOrd="0" presId="urn:microsoft.com/office/officeart/2008/layout/PictureStrips"/>
    <dgm:cxn modelId="{8E824F01-3EC0-4CB7-9548-EEAAF08CD5E9}" type="presParOf" srcId="{E1564D72-C8EF-4F87-92C6-7B64E8A4F185}" destId="{3518FEDE-84CE-4D97-AD85-86CAC439FA14}" srcOrd="31" destOrd="0" presId="urn:microsoft.com/office/officeart/2008/layout/PictureStrips"/>
    <dgm:cxn modelId="{F9B20B27-960D-4D3C-A54D-A47D55ED53C0}" type="presParOf" srcId="{E1564D72-C8EF-4F87-92C6-7B64E8A4F185}" destId="{F70F2CDF-F131-46CE-9D5C-DBF2BB62D084}" srcOrd="32" destOrd="0" presId="urn:microsoft.com/office/officeart/2008/layout/PictureStrips"/>
    <dgm:cxn modelId="{9804AEA5-2666-4010-825C-BB794DB62474}" type="presParOf" srcId="{F70F2CDF-F131-46CE-9D5C-DBF2BB62D084}" destId="{715C9BA9-690D-48A2-AF6D-9A872ED2EB77}" srcOrd="0" destOrd="0" presId="urn:microsoft.com/office/officeart/2008/layout/PictureStrips"/>
    <dgm:cxn modelId="{5C3917AB-A044-415F-AC3E-D663B29D648E}" type="presParOf" srcId="{F70F2CDF-F131-46CE-9D5C-DBF2BB62D084}" destId="{4D858FA3-A797-41B8-ADC8-4A630154C955}" srcOrd="1" destOrd="0" presId="urn:microsoft.com/office/officeart/2008/layout/PictureStrips"/>
    <dgm:cxn modelId="{221F145B-68B3-4280-8F77-993A23554243}" type="presParOf" srcId="{E1564D72-C8EF-4F87-92C6-7B64E8A4F185}" destId="{E2D8AA1E-E516-4AE6-9DFD-864F88D4D3C0}" srcOrd="33" destOrd="0" presId="urn:microsoft.com/office/officeart/2008/layout/PictureStrips"/>
    <dgm:cxn modelId="{695E1E48-8E12-40D1-B496-BF9CD10C8B85}" type="presParOf" srcId="{E1564D72-C8EF-4F87-92C6-7B64E8A4F185}" destId="{66465362-BB9C-4F21-BAC3-4EACDA2049F8}" srcOrd="34" destOrd="0" presId="urn:microsoft.com/office/officeart/2008/layout/PictureStrips"/>
    <dgm:cxn modelId="{5359339C-E2E0-4C36-AA01-8E8F1FE36311}" type="presParOf" srcId="{66465362-BB9C-4F21-BAC3-4EACDA2049F8}" destId="{F5F09C3A-9571-4B2F-8AE6-73CF134529B2}" srcOrd="0" destOrd="0" presId="urn:microsoft.com/office/officeart/2008/layout/PictureStrips"/>
    <dgm:cxn modelId="{E9E2DA8F-0D07-44D6-A897-7EA184AA397A}" type="presParOf" srcId="{66465362-BB9C-4F21-BAC3-4EACDA2049F8}" destId="{E8E43D94-2F7D-4B89-BD68-8D5C35CE7D52}" srcOrd="1" destOrd="0" presId="urn:microsoft.com/office/officeart/2008/layout/PictureStrips"/>
    <dgm:cxn modelId="{6B266BD2-D745-4CBB-8F4E-29ABF3C9F952}" type="presParOf" srcId="{E1564D72-C8EF-4F87-92C6-7B64E8A4F185}" destId="{80FCEAC5-FC68-4F25-94C1-A3209E12ADE5}" srcOrd="35" destOrd="0" presId="urn:microsoft.com/office/officeart/2008/layout/PictureStrips"/>
    <dgm:cxn modelId="{D3729B3F-306A-4ABD-AF4B-7B45A0D278A8}" type="presParOf" srcId="{E1564D72-C8EF-4F87-92C6-7B64E8A4F185}" destId="{0543420E-F6C9-461E-904A-BF706293D3F0}" srcOrd="36" destOrd="0" presId="urn:microsoft.com/office/officeart/2008/layout/PictureStrips"/>
    <dgm:cxn modelId="{62BDAF7F-6DC3-44F6-ABBB-F72301A3CC40}" type="presParOf" srcId="{0543420E-F6C9-461E-904A-BF706293D3F0}" destId="{B4882E47-97EA-404C-858F-CAC38AD6B561}" srcOrd="0" destOrd="0" presId="urn:microsoft.com/office/officeart/2008/layout/PictureStrips"/>
    <dgm:cxn modelId="{B0AFC27E-4826-4F94-A821-FAA4B6BE3E4A}" type="presParOf" srcId="{0543420E-F6C9-461E-904A-BF706293D3F0}" destId="{5522D661-078A-48C8-9952-3604A8A9F38B}" srcOrd="1" destOrd="0" presId="urn:microsoft.com/office/officeart/2008/layout/PictureStrips"/>
    <dgm:cxn modelId="{DFAA4465-C053-42A5-9FD3-927133F35156}" type="presParOf" srcId="{E1564D72-C8EF-4F87-92C6-7B64E8A4F185}" destId="{B28129E1-2EC6-4C6E-BBA5-8055862C4912}" srcOrd="37" destOrd="0" presId="urn:microsoft.com/office/officeart/2008/layout/PictureStrips"/>
    <dgm:cxn modelId="{A710605A-763D-44B1-AADE-26F02840DE56}" type="presParOf" srcId="{E1564D72-C8EF-4F87-92C6-7B64E8A4F185}" destId="{0F9059A1-F10B-4DB3-A4DB-385E708CF5F9}" srcOrd="38" destOrd="0" presId="urn:microsoft.com/office/officeart/2008/layout/PictureStrips"/>
    <dgm:cxn modelId="{FC117DFE-40DA-45BC-B6E9-9D1A6D38B6A5}" type="presParOf" srcId="{0F9059A1-F10B-4DB3-A4DB-385E708CF5F9}" destId="{BE95CFEB-0706-4566-A2B6-51E3A784C9B7}" srcOrd="0" destOrd="0" presId="urn:microsoft.com/office/officeart/2008/layout/PictureStrips"/>
    <dgm:cxn modelId="{4CFD7850-8B63-4179-ADFD-9EB057DE507E}" type="presParOf" srcId="{0F9059A1-F10B-4DB3-A4DB-385E708CF5F9}" destId="{C127C8F9-6F64-4DAD-92DF-B58AD5C9D8EB}" srcOrd="1" destOrd="0" presId="urn:microsoft.com/office/officeart/2008/layout/PictureStrips"/>
    <dgm:cxn modelId="{916A6777-2945-4A29-8DC1-46E149B6C97D}" type="presParOf" srcId="{E1564D72-C8EF-4F87-92C6-7B64E8A4F185}" destId="{0DAD23D6-5E68-4F89-9B4C-31787D101049}" srcOrd="39" destOrd="0" presId="urn:microsoft.com/office/officeart/2008/layout/PictureStrips"/>
    <dgm:cxn modelId="{ADBC1A42-F789-4754-88B9-FC49AEAFB97A}" type="presParOf" srcId="{E1564D72-C8EF-4F87-92C6-7B64E8A4F185}" destId="{656C9495-9DCF-4909-9563-9B70987CC5D8}" srcOrd="40" destOrd="0" presId="urn:microsoft.com/office/officeart/2008/layout/PictureStrips"/>
    <dgm:cxn modelId="{002FEFAD-E31F-4823-86A6-1FC56DEDB5D7}" type="presParOf" srcId="{656C9495-9DCF-4909-9563-9B70987CC5D8}" destId="{71FE0587-FF70-4992-8CF4-881B9EBA82FA}" srcOrd="0" destOrd="0" presId="urn:microsoft.com/office/officeart/2008/layout/PictureStrips"/>
    <dgm:cxn modelId="{9C9A0F66-8D57-46C5-97F6-47AC2C9C46E4}" type="presParOf" srcId="{656C9495-9DCF-4909-9563-9B70987CC5D8}" destId="{48D7AB0E-05B6-4893-A754-2548B570A527}"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77B29B-D910-4EFE-8C3E-6ED9374D0A0A}" type="doc">
      <dgm:prSet loTypeId="urn:microsoft.com/office/officeart/2016/7/layout/BasicTimeline" loCatId="other" qsTypeId="urn:microsoft.com/office/officeart/2005/8/quickstyle/simple1" qsCatId="simple" csTypeId="urn:microsoft.com/office/officeart/2005/8/colors/accent3_2" csCatId="accent3" phldr="1"/>
      <dgm:spPr/>
      <dgm:t>
        <a:bodyPr/>
        <a:lstStyle/>
        <a:p>
          <a:endParaRPr lang="en-US"/>
        </a:p>
      </dgm:t>
    </dgm:pt>
    <dgm:pt modelId="{6DEFC8AA-A33F-48F8-9C25-E9B2128D92CD}">
      <dgm:prSet phldrT="[Text]" phldr="0" custT="1"/>
      <dgm:spPr/>
      <dgm:t>
        <a:bodyPr/>
        <a:lstStyle/>
        <a:p>
          <a:pPr algn="ctr">
            <a:defRPr b="1"/>
          </a:pPr>
          <a:r>
            <a:rPr lang="en-US" sz="2400" b="1" spc="50" baseline="0" dirty="0">
              <a:solidFill>
                <a:schemeClr val="accent3"/>
              </a:solidFill>
              <a:latin typeface="Times New Roman" panose="02020603050405020304" pitchFamily="18" charset="0"/>
              <a:cs typeface="Times New Roman" panose="02020603050405020304" pitchFamily="18" charset="0"/>
            </a:rPr>
            <a:t>Feb 2024</a:t>
          </a:r>
        </a:p>
      </dgm:t>
    </dgm:pt>
    <dgm:pt modelId="{4FC1DB39-D67C-4219-80AD-A97F169B043F}" type="parTrans" cxnId="{0CF457AA-7E08-43AA-B4EA-CB4BC915031D}">
      <dgm:prSet/>
      <dgm:spPr/>
      <dgm:t>
        <a:bodyPr/>
        <a:lstStyle/>
        <a:p>
          <a:pPr algn="ctr"/>
          <a:endParaRPr lang="en-US"/>
        </a:p>
      </dgm:t>
    </dgm:pt>
    <dgm:pt modelId="{F8E8046A-2F16-4D2A-B74B-D3F0F194FE09}" type="sibTrans" cxnId="{0CF457AA-7E08-43AA-B4EA-CB4BC915031D}">
      <dgm:prSet/>
      <dgm:spPr/>
      <dgm:t>
        <a:bodyPr/>
        <a:lstStyle/>
        <a:p>
          <a:pPr algn="ctr"/>
          <a:endParaRPr lang="en-US"/>
        </a:p>
      </dgm:t>
    </dgm:pt>
    <dgm:pt modelId="{02DA89E2-C257-4D34-85AB-C9732260ABFD}">
      <dgm:prSet phldrT="[Text]" custT="1"/>
      <dgm:spPr/>
      <dgm:t>
        <a:bodyPr/>
        <a:lstStyle/>
        <a:p>
          <a:pPr algn="ct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Components Collection</a:t>
          </a:r>
        </a:p>
      </dgm:t>
    </dgm:pt>
    <dgm:pt modelId="{96729367-96CC-4DF6-971A-47877F4EF6D3}" type="parTrans" cxnId="{EC023D72-357E-4D03-91A5-B6E6245BD9BE}">
      <dgm:prSet/>
      <dgm:spPr/>
      <dgm:t>
        <a:bodyPr/>
        <a:lstStyle/>
        <a:p>
          <a:pPr algn="ctr"/>
          <a:endParaRPr lang="en-US"/>
        </a:p>
      </dgm:t>
    </dgm:pt>
    <dgm:pt modelId="{693C94AC-90AC-4B6B-8CFD-AA0505DB8FF5}" type="sibTrans" cxnId="{EC023D72-357E-4D03-91A5-B6E6245BD9BE}">
      <dgm:prSet/>
      <dgm:spPr/>
      <dgm:t>
        <a:bodyPr/>
        <a:lstStyle/>
        <a:p>
          <a:pPr algn="ctr"/>
          <a:endParaRPr lang="en-US"/>
        </a:p>
      </dgm:t>
    </dgm:pt>
    <dgm:pt modelId="{1752C35D-091D-42C9-97A4-7263EAD0C8DF}">
      <dgm:prSet phldrT="[Text]" phldr="0" custT="1"/>
      <dgm:spPr/>
      <dgm:t>
        <a:bodyPr/>
        <a:lstStyle/>
        <a:p>
          <a:pPr algn="ctr">
            <a:defRPr b="1"/>
          </a:pPr>
          <a:r>
            <a:rPr lang="en-US" sz="2400" b="1" dirty="0">
              <a:solidFill>
                <a:schemeClr val="accent3"/>
              </a:solidFill>
              <a:latin typeface="Times New Roman" panose="02020603050405020304" pitchFamily="18" charset="0"/>
              <a:cs typeface="Times New Roman" panose="02020603050405020304" pitchFamily="18" charset="0"/>
            </a:rPr>
            <a:t>Feb </a:t>
          </a:r>
          <a:r>
            <a:rPr lang="en-US" sz="2400" b="1" spc="50" baseline="0" dirty="0">
              <a:solidFill>
                <a:schemeClr val="accent3"/>
              </a:solidFill>
              <a:latin typeface="Times New Roman" panose="02020603050405020304" pitchFamily="18" charset="0"/>
              <a:cs typeface="Times New Roman" panose="02020603050405020304" pitchFamily="18" charset="0"/>
            </a:rPr>
            <a:t>2024</a:t>
          </a:r>
          <a:endParaRPr lang="en-US" sz="2400" b="1" dirty="0">
            <a:solidFill>
              <a:schemeClr val="accent3"/>
            </a:solidFill>
            <a:latin typeface="Times New Roman" panose="02020603050405020304" pitchFamily="18" charset="0"/>
            <a:cs typeface="Times New Roman" panose="02020603050405020304" pitchFamily="18" charset="0"/>
          </a:endParaRPr>
        </a:p>
      </dgm:t>
    </dgm:pt>
    <dgm:pt modelId="{007A489C-02EA-497A-B2E3-DE199CC6A6AF}" type="parTrans" cxnId="{36E29CFB-BEC5-4A00-BAD3-CABA88CAA79C}">
      <dgm:prSet/>
      <dgm:spPr/>
      <dgm:t>
        <a:bodyPr/>
        <a:lstStyle/>
        <a:p>
          <a:pPr algn="ctr"/>
          <a:endParaRPr lang="en-US"/>
        </a:p>
      </dgm:t>
    </dgm:pt>
    <dgm:pt modelId="{6E749565-A811-46F6-9583-60953F4A2804}" type="sibTrans" cxnId="{36E29CFB-BEC5-4A00-BAD3-CABA88CAA79C}">
      <dgm:prSet/>
      <dgm:spPr/>
      <dgm:t>
        <a:bodyPr/>
        <a:lstStyle/>
        <a:p>
          <a:pPr algn="ctr"/>
          <a:endParaRPr lang="en-US"/>
        </a:p>
      </dgm:t>
    </dgm:pt>
    <dgm:pt modelId="{A9B92956-8BD0-4360-A408-00C389D8388D}">
      <dgm:prSet phldrT="[Text]" custT="1"/>
      <dgm:spPr/>
      <dgm:t>
        <a:bodyPr/>
        <a:lstStyle/>
        <a:p>
          <a:pPr algn="ct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Base design and preparation </a:t>
          </a:r>
        </a:p>
      </dgm:t>
    </dgm:pt>
    <dgm:pt modelId="{E3736FF0-A3FF-4E67-819C-51D45B6CBA87}" type="parTrans" cxnId="{3CE10966-6ADA-480D-BDE3-15143B24C585}">
      <dgm:prSet/>
      <dgm:spPr/>
      <dgm:t>
        <a:bodyPr/>
        <a:lstStyle/>
        <a:p>
          <a:pPr algn="ctr"/>
          <a:endParaRPr lang="en-US"/>
        </a:p>
      </dgm:t>
    </dgm:pt>
    <dgm:pt modelId="{1F3A30F7-CCCA-457A-A159-2EDA071DA81F}" type="sibTrans" cxnId="{3CE10966-6ADA-480D-BDE3-15143B24C585}">
      <dgm:prSet/>
      <dgm:spPr/>
      <dgm:t>
        <a:bodyPr/>
        <a:lstStyle/>
        <a:p>
          <a:pPr algn="ctr"/>
          <a:endParaRPr lang="en-US"/>
        </a:p>
      </dgm:t>
    </dgm:pt>
    <dgm:pt modelId="{142BFE46-22E8-4F99-8DF5-0A21AEB1B949}">
      <dgm:prSet phldrT="[Text]" phldr="0" custT="1"/>
      <dgm:spPr/>
      <dgm:t>
        <a:bodyPr/>
        <a:lstStyle/>
        <a:p>
          <a:pPr algn="ctr">
            <a:defRPr b="1"/>
          </a:pPr>
          <a:r>
            <a:rPr lang="en-US" sz="2400" b="1" dirty="0">
              <a:solidFill>
                <a:schemeClr val="accent3"/>
              </a:solidFill>
              <a:latin typeface="Times New Roman" panose="02020603050405020304" pitchFamily="18" charset="0"/>
              <a:cs typeface="Times New Roman" panose="02020603050405020304" pitchFamily="18" charset="0"/>
            </a:rPr>
            <a:t>March </a:t>
          </a:r>
          <a:r>
            <a:rPr lang="en-US" sz="2400" b="1" spc="50" baseline="0" dirty="0">
              <a:solidFill>
                <a:schemeClr val="accent3"/>
              </a:solidFill>
              <a:latin typeface="Times New Roman" panose="02020603050405020304" pitchFamily="18" charset="0"/>
              <a:cs typeface="Times New Roman" panose="02020603050405020304" pitchFamily="18" charset="0"/>
            </a:rPr>
            <a:t>2024</a:t>
          </a:r>
          <a:endParaRPr lang="en-US" sz="2400" b="1" dirty="0">
            <a:solidFill>
              <a:schemeClr val="accent3"/>
            </a:solidFill>
            <a:latin typeface="Times New Roman" panose="02020603050405020304" pitchFamily="18" charset="0"/>
            <a:cs typeface="Times New Roman" panose="02020603050405020304" pitchFamily="18" charset="0"/>
          </a:endParaRPr>
        </a:p>
      </dgm:t>
    </dgm:pt>
    <dgm:pt modelId="{D949A27D-030D-4E30-8E3A-7C8A421244C3}" type="parTrans" cxnId="{95DA92B8-3129-4385-8113-97C1B03AED1A}">
      <dgm:prSet/>
      <dgm:spPr/>
      <dgm:t>
        <a:bodyPr/>
        <a:lstStyle/>
        <a:p>
          <a:pPr algn="ctr"/>
          <a:endParaRPr lang="en-US"/>
        </a:p>
      </dgm:t>
    </dgm:pt>
    <dgm:pt modelId="{F5321377-0866-4CE1-92D6-060EB78CAD7D}" type="sibTrans" cxnId="{95DA92B8-3129-4385-8113-97C1B03AED1A}">
      <dgm:prSet/>
      <dgm:spPr/>
      <dgm:t>
        <a:bodyPr/>
        <a:lstStyle/>
        <a:p>
          <a:pPr algn="ctr"/>
          <a:endParaRPr lang="en-US"/>
        </a:p>
      </dgm:t>
    </dgm:pt>
    <dgm:pt modelId="{772CED33-5D06-41ED-899A-1C1E881574F3}">
      <dgm:prSet phldrT="[Text]" custT="1"/>
      <dgm:spPr/>
      <dgm:t>
        <a:bodyPr/>
        <a:lstStyle/>
        <a:p>
          <a:pPr algn="ct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Hardware assembly and circuit connection</a:t>
          </a:r>
        </a:p>
      </dgm:t>
      <dgm:extLst>
        <a:ext uri="{E40237B7-FDA0-4F09-8148-C483321AD2D9}">
          <dgm14:cNvPr xmlns:dgm14="http://schemas.microsoft.com/office/drawing/2010/diagram" id="0" name="" descr="timeline&#10;"/>
        </a:ext>
      </dgm:extLst>
    </dgm:pt>
    <dgm:pt modelId="{AC599F2F-1DF8-4885-85B8-E16E90411785}" type="parTrans" cxnId="{8305AF8C-54EC-4B12-BDA8-D383DDF6CD01}">
      <dgm:prSet/>
      <dgm:spPr/>
      <dgm:t>
        <a:bodyPr/>
        <a:lstStyle/>
        <a:p>
          <a:pPr algn="ctr"/>
          <a:endParaRPr lang="en-US"/>
        </a:p>
      </dgm:t>
    </dgm:pt>
    <dgm:pt modelId="{7783719F-0078-4B61-8A69-AE9DA37AC7A6}" type="sibTrans" cxnId="{8305AF8C-54EC-4B12-BDA8-D383DDF6CD01}">
      <dgm:prSet/>
      <dgm:spPr/>
      <dgm:t>
        <a:bodyPr/>
        <a:lstStyle/>
        <a:p>
          <a:pPr algn="ctr"/>
          <a:endParaRPr lang="en-US"/>
        </a:p>
      </dgm:t>
    </dgm:pt>
    <dgm:pt modelId="{15DB21DE-F4F8-4FED-81FF-F3BE0BB45A33}">
      <dgm:prSet phldrT="[Text]" custT="1"/>
      <dgm:spPr/>
      <dgm:t>
        <a:bodyPr/>
        <a:lstStyle/>
        <a:p>
          <a:pPr algn="ctr">
            <a:defRPr b="1"/>
          </a:pPr>
          <a:r>
            <a:rPr lang="en-US" sz="2400" b="1" dirty="0">
              <a:solidFill>
                <a:schemeClr val="accent3"/>
              </a:solidFill>
              <a:latin typeface="Times New Roman" panose="02020603050405020304" pitchFamily="18" charset="0"/>
              <a:cs typeface="Times New Roman" panose="02020603050405020304" pitchFamily="18" charset="0"/>
            </a:rPr>
            <a:t>March </a:t>
          </a:r>
          <a:r>
            <a:rPr lang="en-US" sz="2400" b="1" spc="50" baseline="0" dirty="0">
              <a:solidFill>
                <a:schemeClr val="accent3"/>
              </a:solidFill>
              <a:latin typeface="Times New Roman" panose="02020603050405020304" pitchFamily="18" charset="0"/>
              <a:cs typeface="Times New Roman" panose="02020603050405020304" pitchFamily="18" charset="0"/>
            </a:rPr>
            <a:t>2024</a:t>
          </a:r>
          <a:endParaRPr lang="en-US" sz="2400" b="1" dirty="0">
            <a:solidFill>
              <a:schemeClr val="accent3"/>
            </a:solidFill>
            <a:latin typeface="Times New Roman" panose="02020603050405020304" pitchFamily="18" charset="0"/>
            <a:cs typeface="Times New Roman" panose="02020603050405020304" pitchFamily="18" charset="0"/>
          </a:endParaRPr>
        </a:p>
      </dgm:t>
    </dgm:pt>
    <dgm:pt modelId="{29102CB0-9922-4672-BBB9-E280C2C99895}" type="parTrans" cxnId="{47424CDF-B7EE-48E6-BFB5-DC5E6C261E1A}">
      <dgm:prSet/>
      <dgm:spPr/>
      <dgm:t>
        <a:bodyPr/>
        <a:lstStyle/>
        <a:p>
          <a:pPr algn="ctr"/>
          <a:endParaRPr lang="en-US"/>
        </a:p>
      </dgm:t>
    </dgm:pt>
    <dgm:pt modelId="{6191C929-3126-437D-A135-291F940756D6}" type="sibTrans" cxnId="{47424CDF-B7EE-48E6-BFB5-DC5E6C261E1A}">
      <dgm:prSet/>
      <dgm:spPr/>
      <dgm:t>
        <a:bodyPr/>
        <a:lstStyle/>
        <a:p>
          <a:pPr algn="ctr"/>
          <a:endParaRPr lang="en-US"/>
        </a:p>
      </dgm:t>
    </dgm:pt>
    <dgm:pt modelId="{255E94EE-01DA-4635-9511-88957B880A97}">
      <dgm:prSet phldrT="[Text]" custT="1"/>
      <dgm:spPr/>
      <dgm:t>
        <a:bodyPr/>
        <a:lstStyle/>
        <a:p>
          <a:pPr algn="ct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Code making and upload</a:t>
          </a:r>
        </a:p>
      </dgm:t>
    </dgm:pt>
    <dgm:pt modelId="{078ADD25-49A1-4E85-B1A6-FE012D69C482}" type="parTrans" cxnId="{39435278-4642-46D3-8766-1841B0871C20}">
      <dgm:prSet/>
      <dgm:spPr/>
      <dgm:t>
        <a:bodyPr/>
        <a:lstStyle/>
        <a:p>
          <a:pPr algn="ctr"/>
          <a:endParaRPr lang="en-US"/>
        </a:p>
      </dgm:t>
    </dgm:pt>
    <dgm:pt modelId="{3A158F0E-0A89-42B3-AD34-CA5A7EC3E9FC}" type="sibTrans" cxnId="{39435278-4642-46D3-8766-1841B0871C20}">
      <dgm:prSet/>
      <dgm:spPr/>
      <dgm:t>
        <a:bodyPr/>
        <a:lstStyle/>
        <a:p>
          <a:pPr algn="ctr"/>
          <a:endParaRPr lang="en-US"/>
        </a:p>
      </dgm:t>
    </dgm:pt>
    <dgm:pt modelId="{44980233-1168-4855-B00C-BA4FD244E902}">
      <dgm:prSet phldrT="[Text]" custT="1"/>
      <dgm:spPr/>
      <dgm:t>
        <a:bodyPr/>
        <a:lstStyle/>
        <a:p>
          <a:pPr algn="ct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App </a:t>
          </a:r>
          <a:r>
            <a:rPr lang="en-US" sz="1600" b="1" dirty="0" err="1">
              <a:solidFill>
                <a:schemeClr val="tx1">
                  <a:lumMod val="75000"/>
                  <a:lumOff val="25000"/>
                </a:schemeClr>
              </a:solidFill>
              <a:latin typeface="Times New Roman" panose="02020603050405020304" pitchFamily="18" charset="0"/>
              <a:cs typeface="Times New Roman" panose="02020603050405020304" pitchFamily="18" charset="0"/>
            </a:rPr>
            <a:t>configuartion</a:t>
          </a:r>
          <a:endParaRPr 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dgm:t>
    </dgm:pt>
    <dgm:pt modelId="{10A65D6A-28CD-4D7B-AD93-5413ADC4D398}" type="parTrans" cxnId="{7EE6E9AB-9AE7-4F56-9641-9800327DB08E}">
      <dgm:prSet/>
      <dgm:spPr/>
      <dgm:t>
        <a:bodyPr/>
        <a:lstStyle/>
        <a:p>
          <a:pPr algn="ctr"/>
          <a:endParaRPr lang="en-US"/>
        </a:p>
      </dgm:t>
    </dgm:pt>
    <dgm:pt modelId="{C0B61202-E717-4847-A16F-D62AF65C691A}" type="sibTrans" cxnId="{7EE6E9AB-9AE7-4F56-9641-9800327DB08E}">
      <dgm:prSet/>
      <dgm:spPr/>
      <dgm:t>
        <a:bodyPr/>
        <a:lstStyle/>
        <a:p>
          <a:pPr algn="ctr"/>
          <a:endParaRPr lang="en-US"/>
        </a:p>
      </dgm:t>
    </dgm:pt>
    <dgm:pt modelId="{B62CEF4A-E24A-432D-BAFC-3641989EEEF2}">
      <dgm:prSet phldrT="[Text]" custT="1"/>
      <dgm:spPr/>
      <dgm:t>
        <a:bodyPr/>
        <a:lstStyle/>
        <a:p>
          <a:pPr algn="ctr">
            <a:defRPr b="1"/>
          </a:pPr>
          <a:r>
            <a:rPr lang="en-US" sz="2400" b="1" dirty="0">
              <a:solidFill>
                <a:schemeClr val="accent3"/>
              </a:solidFill>
              <a:latin typeface="Times New Roman" panose="02020603050405020304" pitchFamily="18" charset="0"/>
              <a:cs typeface="Times New Roman" panose="02020603050405020304" pitchFamily="18" charset="0"/>
            </a:rPr>
            <a:t>March </a:t>
          </a:r>
          <a:r>
            <a:rPr lang="en-US" sz="2400" b="1" spc="50" baseline="0" dirty="0">
              <a:solidFill>
                <a:schemeClr val="accent3"/>
              </a:solidFill>
              <a:latin typeface="Times New Roman" panose="02020603050405020304" pitchFamily="18" charset="0"/>
              <a:cs typeface="Times New Roman" panose="02020603050405020304" pitchFamily="18" charset="0"/>
            </a:rPr>
            <a:t>2024</a:t>
          </a:r>
          <a:endParaRPr lang="en-US" sz="2400" b="1" dirty="0">
            <a:solidFill>
              <a:schemeClr val="accent3"/>
            </a:solidFill>
            <a:latin typeface="Times New Roman" panose="02020603050405020304" pitchFamily="18" charset="0"/>
            <a:cs typeface="Times New Roman" panose="02020603050405020304" pitchFamily="18" charset="0"/>
          </a:endParaRPr>
        </a:p>
      </dgm:t>
    </dgm:pt>
    <dgm:pt modelId="{16D0036F-191A-4B2C-8D3C-E4E7749EF553}" type="parTrans" cxnId="{1BFB39BC-BF20-4D6E-A65E-5BCB91F1182D}">
      <dgm:prSet/>
      <dgm:spPr/>
      <dgm:t>
        <a:bodyPr/>
        <a:lstStyle/>
        <a:p>
          <a:pPr algn="ctr"/>
          <a:endParaRPr lang="en-US"/>
        </a:p>
      </dgm:t>
    </dgm:pt>
    <dgm:pt modelId="{2ED27055-3EC8-4DB9-A5EB-85E32B37DBD0}" type="sibTrans" cxnId="{1BFB39BC-BF20-4D6E-A65E-5BCB91F1182D}">
      <dgm:prSet/>
      <dgm:spPr/>
      <dgm:t>
        <a:bodyPr/>
        <a:lstStyle/>
        <a:p>
          <a:pPr algn="ctr"/>
          <a:endParaRPr lang="en-US"/>
        </a:p>
      </dgm:t>
    </dgm:pt>
    <dgm:pt modelId="{5FEC15BB-99AD-4B05-B8A4-D495102E65AF}" type="pres">
      <dgm:prSet presAssocID="{7D77B29B-D910-4EFE-8C3E-6ED9374D0A0A}" presName="root" presStyleCnt="0">
        <dgm:presLayoutVars>
          <dgm:chMax/>
          <dgm:chPref/>
          <dgm:animLvl val="lvl"/>
        </dgm:presLayoutVars>
      </dgm:prSet>
      <dgm:spPr/>
    </dgm:pt>
    <dgm:pt modelId="{622AE48D-DC22-4466-870D-3DE2469321A1}" type="pres">
      <dgm:prSet presAssocID="{7D77B29B-D910-4EFE-8C3E-6ED9374D0A0A}" presName="divider" presStyleLbl="fgAccFollowNode1" presStyleIdx="0" presStyleCnt="1"/>
      <dgm:spPr>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gm:spPr>
    </dgm:pt>
    <dgm:pt modelId="{FC1F70CC-DBB3-4FEB-88D2-FD595F4772A4}" type="pres">
      <dgm:prSet presAssocID="{7D77B29B-D910-4EFE-8C3E-6ED9374D0A0A}" presName="nodes" presStyleCnt="0">
        <dgm:presLayoutVars>
          <dgm:chMax/>
          <dgm:chPref/>
          <dgm:animLvl val="lvl"/>
        </dgm:presLayoutVars>
      </dgm:prSet>
      <dgm:spPr/>
    </dgm:pt>
    <dgm:pt modelId="{5EB29EE4-E672-42FE-B784-939302E117E4}" type="pres">
      <dgm:prSet presAssocID="{6DEFC8AA-A33F-48F8-9C25-E9B2128D92CD}" presName="composite" presStyleCnt="0"/>
      <dgm:spPr/>
    </dgm:pt>
    <dgm:pt modelId="{EC47C319-F262-452D-A3AA-636B0CDD3083}" type="pres">
      <dgm:prSet presAssocID="{6DEFC8AA-A33F-48F8-9C25-E9B2128D92CD}" presName="L1TextContainer" presStyleLbl="revTx" presStyleIdx="0" presStyleCnt="5">
        <dgm:presLayoutVars>
          <dgm:chMax val="1"/>
          <dgm:chPref val="1"/>
          <dgm:bulletEnabled val="1"/>
        </dgm:presLayoutVars>
      </dgm:prSet>
      <dgm:spPr/>
    </dgm:pt>
    <dgm:pt modelId="{6D591BD4-A6B3-44F5-89AA-1412468CD1DF}" type="pres">
      <dgm:prSet presAssocID="{6DEFC8AA-A33F-48F8-9C25-E9B2128D92CD}" presName="L2TextContainerWrapper" presStyleCnt="0">
        <dgm:presLayoutVars>
          <dgm:chMax val="0"/>
          <dgm:chPref val="0"/>
          <dgm:bulletEnabled val="1"/>
        </dgm:presLayoutVars>
      </dgm:prSet>
      <dgm:spPr/>
    </dgm:pt>
    <dgm:pt modelId="{699D6E05-2110-40CF-A9E1-513C5874F142}" type="pres">
      <dgm:prSet presAssocID="{6DEFC8AA-A33F-48F8-9C25-E9B2128D92CD}" presName="L2TextContainer" presStyleLbl="bgAcc1" presStyleIdx="0" presStyleCnt="5"/>
      <dgm:spPr/>
    </dgm:pt>
    <dgm:pt modelId="{5F7216E5-CBB6-4F0D-AEC0-502B264EB261}" type="pres">
      <dgm:prSet presAssocID="{6DEFC8AA-A33F-48F8-9C25-E9B2128D92CD}" presName="FlexibleEmptyPlaceHolder" presStyleCnt="0"/>
      <dgm:spPr/>
    </dgm:pt>
    <dgm:pt modelId="{84F43E91-3923-4169-8319-03B48B626FF2}" type="pres">
      <dgm:prSet presAssocID="{6DEFC8AA-A33F-48F8-9C25-E9B2128D92CD}" presName="ConnectLine" presStyleLbl="sibTrans1D1" presStyleIdx="0" presStyleCnt="5"/>
      <dgm:spPr>
        <a:noFill/>
        <a:ln w="6350" cap="flat" cmpd="sng" algn="ctr">
          <a:solidFill>
            <a:schemeClr val="accent3">
              <a:hueOff val="0"/>
              <a:satOff val="0"/>
              <a:lumOff val="0"/>
              <a:alphaOff val="0"/>
            </a:schemeClr>
          </a:solidFill>
          <a:prstDash val="dash"/>
          <a:miter lim="800000"/>
        </a:ln>
        <a:effectLst/>
      </dgm:spPr>
    </dgm:pt>
    <dgm:pt modelId="{3A873ED9-D53F-460D-B163-AFB5B4D10D91}" type="pres">
      <dgm:prSet presAssocID="{6DEFC8AA-A33F-48F8-9C25-E9B2128D92CD}" presName="ConnectorPoint" presStyleLbl="alignNode1" presStyleIdx="0" presStyleCnt="5"/>
      <dgm:spPr/>
    </dgm:pt>
    <dgm:pt modelId="{483A2AE2-D88B-4241-8D3B-02042E557401}" type="pres">
      <dgm:prSet presAssocID="{6DEFC8AA-A33F-48F8-9C25-E9B2128D92CD}" presName="EmptyPlaceHolder" presStyleCnt="0"/>
      <dgm:spPr/>
    </dgm:pt>
    <dgm:pt modelId="{33DB8C7D-0E2D-4DC6-BBED-1A25F10E3744}" type="pres">
      <dgm:prSet presAssocID="{F8E8046A-2F16-4D2A-B74B-D3F0F194FE09}" presName="spaceBetweenRectangles" presStyleCnt="0"/>
      <dgm:spPr/>
    </dgm:pt>
    <dgm:pt modelId="{1A98146C-9120-4645-8CE0-FFC5DFDDB0AF}" type="pres">
      <dgm:prSet presAssocID="{1752C35D-091D-42C9-97A4-7263EAD0C8DF}" presName="composite" presStyleCnt="0"/>
      <dgm:spPr/>
    </dgm:pt>
    <dgm:pt modelId="{E044750E-96CA-4C29-9512-B1C3E4ADB4BB}" type="pres">
      <dgm:prSet presAssocID="{1752C35D-091D-42C9-97A4-7263EAD0C8DF}" presName="L1TextContainer" presStyleLbl="revTx" presStyleIdx="1" presStyleCnt="5">
        <dgm:presLayoutVars>
          <dgm:chMax val="1"/>
          <dgm:chPref val="1"/>
          <dgm:bulletEnabled val="1"/>
        </dgm:presLayoutVars>
      </dgm:prSet>
      <dgm:spPr/>
    </dgm:pt>
    <dgm:pt modelId="{DDA9C62A-DEC6-4A3C-B9DE-21578D9C04C0}" type="pres">
      <dgm:prSet presAssocID="{1752C35D-091D-42C9-97A4-7263EAD0C8DF}" presName="L2TextContainerWrapper" presStyleCnt="0">
        <dgm:presLayoutVars>
          <dgm:chMax val="0"/>
          <dgm:chPref val="0"/>
          <dgm:bulletEnabled val="1"/>
        </dgm:presLayoutVars>
      </dgm:prSet>
      <dgm:spPr/>
    </dgm:pt>
    <dgm:pt modelId="{20A526D0-1FBE-4878-A446-4CDCC2332BDC}" type="pres">
      <dgm:prSet presAssocID="{1752C35D-091D-42C9-97A4-7263EAD0C8DF}" presName="L2TextContainer" presStyleLbl="bgAcc1" presStyleIdx="1" presStyleCnt="5"/>
      <dgm:spPr/>
    </dgm:pt>
    <dgm:pt modelId="{6E332D9F-6BC8-41CF-8D10-1ED4CE825E43}" type="pres">
      <dgm:prSet presAssocID="{1752C35D-091D-42C9-97A4-7263EAD0C8DF}" presName="FlexibleEmptyPlaceHolder" presStyleCnt="0"/>
      <dgm:spPr/>
    </dgm:pt>
    <dgm:pt modelId="{74DD07D9-086A-4268-AEC7-CC59B0882A52}" type="pres">
      <dgm:prSet presAssocID="{1752C35D-091D-42C9-97A4-7263EAD0C8DF}" presName="ConnectLine" presStyleLbl="sibTrans1D1" presStyleIdx="1" presStyleCnt="5"/>
      <dgm:spPr>
        <a:noFill/>
        <a:ln w="6350" cap="flat" cmpd="sng" algn="ctr">
          <a:solidFill>
            <a:schemeClr val="accent3">
              <a:hueOff val="0"/>
              <a:satOff val="0"/>
              <a:lumOff val="0"/>
              <a:alphaOff val="0"/>
            </a:schemeClr>
          </a:solidFill>
          <a:prstDash val="dash"/>
          <a:miter lim="800000"/>
        </a:ln>
        <a:effectLst/>
      </dgm:spPr>
    </dgm:pt>
    <dgm:pt modelId="{64A8AA80-97FE-4E36-94C1-F7E0B5ADE12B}" type="pres">
      <dgm:prSet presAssocID="{1752C35D-091D-42C9-97A4-7263EAD0C8DF}" presName="ConnectorPoint" presStyleLbl="alignNode1" presStyleIdx="1" presStyleCnt="5"/>
      <dgm:spPr/>
    </dgm:pt>
    <dgm:pt modelId="{3ED59300-3910-4EE4-94CB-2DADC8C66731}" type="pres">
      <dgm:prSet presAssocID="{1752C35D-091D-42C9-97A4-7263EAD0C8DF}" presName="EmptyPlaceHolder" presStyleCnt="0"/>
      <dgm:spPr/>
    </dgm:pt>
    <dgm:pt modelId="{B00BB0D2-F378-47A8-AE5C-1AE0953469E0}" type="pres">
      <dgm:prSet presAssocID="{6E749565-A811-46F6-9583-60953F4A2804}" presName="spaceBetweenRectangles" presStyleCnt="0"/>
      <dgm:spPr/>
    </dgm:pt>
    <dgm:pt modelId="{3D0FEA26-D4A4-48EE-847B-F03F7F7FD4B3}" type="pres">
      <dgm:prSet presAssocID="{142BFE46-22E8-4F99-8DF5-0A21AEB1B949}" presName="composite" presStyleCnt="0"/>
      <dgm:spPr/>
    </dgm:pt>
    <dgm:pt modelId="{9764142D-4C07-4C97-9BC9-08965C012893}" type="pres">
      <dgm:prSet presAssocID="{142BFE46-22E8-4F99-8DF5-0A21AEB1B949}" presName="L1TextContainer" presStyleLbl="revTx" presStyleIdx="2" presStyleCnt="5">
        <dgm:presLayoutVars>
          <dgm:chMax val="1"/>
          <dgm:chPref val="1"/>
          <dgm:bulletEnabled val="1"/>
        </dgm:presLayoutVars>
      </dgm:prSet>
      <dgm:spPr/>
    </dgm:pt>
    <dgm:pt modelId="{98C09A55-453F-4B49-BB17-D30748B0DE63}" type="pres">
      <dgm:prSet presAssocID="{142BFE46-22E8-4F99-8DF5-0A21AEB1B949}" presName="L2TextContainerWrapper" presStyleCnt="0">
        <dgm:presLayoutVars>
          <dgm:chMax val="0"/>
          <dgm:chPref val="0"/>
          <dgm:bulletEnabled val="1"/>
        </dgm:presLayoutVars>
      </dgm:prSet>
      <dgm:spPr/>
    </dgm:pt>
    <dgm:pt modelId="{9914EC5E-8C6B-4E85-9079-C937166C602B}" type="pres">
      <dgm:prSet presAssocID="{142BFE46-22E8-4F99-8DF5-0A21AEB1B949}" presName="L2TextContainer" presStyleLbl="bgAcc1" presStyleIdx="2" presStyleCnt="5"/>
      <dgm:spPr/>
    </dgm:pt>
    <dgm:pt modelId="{DD2E4185-D338-4ACA-A0A9-147F320E4D43}" type="pres">
      <dgm:prSet presAssocID="{142BFE46-22E8-4F99-8DF5-0A21AEB1B949}" presName="FlexibleEmptyPlaceHolder" presStyleCnt="0"/>
      <dgm:spPr/>
    </dgm:pt>
    <dgm:pt modelId="{93228E8D-1806-4719-983B-ED76A566A033}" type="pres">
      <dgm:prSet presAssocID="{142BFE46-22E8-4F99-8DF5-0A21AEB1B949}" presName="ConnectLine" presStyleLbl="sibTrans1D1" presStyleIdx="2" presStyleCnt="5"/>
      <dgm:spPr>
        <a:noFill/>
        <a:ln w="6350" cap="flat" cmpd="sng" algn="ctr">
          <a:solidFill>
            <a:schemeClr val="accent3">
              <a:hueOff val="0"/>
              <a:satOff val="0"/>
              <a:lumOff val="0"/>
              <a:alphaOff val="0"/>
            </a:schemeClr>
          </a:solidFill>
          <a:prstDash val="dash"/>
          <a:miter lim="800000"/>
        </a:ln>
        <a:effectLst/>
      </dgm:spPr>
    </dgm:pt>
    <dgm:pt modelId="{5233E8C4-4B59-4A37-AB4C-F36F06D30F57}" type="pres">
      <dgm:prSet presAssocID="{142BFE46-22E8-4F99-8DF5-0A21AEB1B949}" presName="ConnectorPoint" presStyleLbl="alignNode1" presStyleIdx="2" presStyleCnt="5"/>
      <dgm:spPr/>
    </dgm:pt>
    <dgm:pt modelId="{AE807788-AE95-4A3C-A097-DE90C0235BDA}" type="pres">
      <dgm:prSet presAssocID="{142BFE46-22E8-4F99-8DF5-0A21AEB1B949}" presName="EmptyPlaceHolder" presStyleCnt="0"/>
      <dgm:spPr/>
    </dgm:pt>
    <dgm:pt modelId="{DD6BE96D-DE53-4F54-8953-D379CCCE08EC}" type="pres">
      <dgm:prSet presAssocID="{F5321377-0866-4CE1-92D6-060EB78CAD7D}" presName="spaceBetweenRectangles" presStyleCnt="0"/>
      <dgm:spPr/>
    </dgm:pt>
    <dgm:pt modelId="{75D032E4-FF98-4E6D-8DCE-C06A88550260}" type="pres">
      <dgm:prSet presAssocID="{15DB21DE-F4F8-4FED-81FF-F3BE0BB45A33}" presName="composite" presStyleCnt="0"/>
      <dgm:spPr/>
    </dgm:pt>
    <dgm:pt modelId="{0039D91E-294E-443D-BDE1-27E40078FEF9}" type="pres">
      <dgm:prSet presAssocID="{15DB21DE-F4F8-4FED-81FF-F3BE0BB45A33}" presName="L1TextContainer" presStyleLbl="revTx" presStyleIdx="3" presStyleCnt="5">
        <dgm:presLayoutVars>
          <dgm:chMax val="1"/>
          <dgm:chPref val="1"/>
          <dgm:bulletEnabled val="1"/>
        </dgm:presLayoutVars>
      </dgm:prSet>
      <dgm:spPr/>
    </dgm:pt>
    <dgm:pt modelId="{B130BA63-CF77-4ECA-BF89-37BE7563B255}" type="pres">
      <dgm:prSet presAssocID="{15DB21DE-F4F8-4FED-81FF-F3BE0BB45A33}" presName="L2TextContainerWrapper" presStyleCnt="0">
        <dgm:presLayoutVars>
          <dgm:chMax val="0"/>
          <dgm:chPref val="0"/>
          <dgm:bulletEnabled val="1"/>
        </dgm:presLayoutVars>
      </dgm:prSet>
      <dgm:spPr/>
    </dgm:pt>
    <dgm:pt modelId="{325D28DB-B991-4A3D-BFE7-056082C95B36}" type="pres">
      <dgm:prSet presAssocID="{15DB21DE-F4F8-4FED-81FF-F3BE0BB45A33}" presName="L2TextContainer" presStyleLbl="bgAcc1" presStyleIdx="3" presStyleCnt="5"/>
      <dgm:spPr/>
    </dgm:pt>
    <dgm:pt modelId="{4C4D1AD7-875B-4BEE-81CC-B8A78DF68A8B}" type="pres">
      <dgm:prSet presAssocID="{15DB21DE-F4F8-4FED-81FF-F3BE0BB45A33}" presName="FlexibleEmptyPlaceHolder" presStyleCnt="0"/>
      <dgm:spPr/>
    </dgm:pt>
    <dgm:pt modelId="{7DBE9B3F-ABA6-4B3B-8353-28CB079B4151}" type="pres">
      <dgm:prSet presAssocID="{15DB21DE-F4F8-4FED-81FF-F3BE0BB45A33}" presName="ConnectLine" presStyleLbl="sibTrans1D1" presStyleIdx="3" presStyleCnt="5"/>
      <dgm:spPr>
        <a:noFill/>
        <a:ln w="6350" cap="flat" cmpd="sng" algn="ctr">
          <a:solidFill>
            <a:schemeClr val="accent3">
              <a:hueOff val="0"/>
              <a:satOff val="0"/>
              <a:lumOff val="0"/>
              <a:alphaOff val="0"/>
            </a:schemeClr>
          </a:solidFill>
          <a:prstDash val="dash"/>
          <a:miter lim="800000"/>
        </a:ln>
        <a:effectLst/>
      </dgm:spPr>
    </dgm:pt>
    <dgm:pt modelId="{29454C5D-6337-407C-B884-4F4E528D857E}" type="pres">
      <dgm:prSet presAssocID="{15DB21DE-F4F8-4FED-81FF-F3BE0BB45A33}" presName="ConnectorPoint" presStyleLbl="alignNode1" presStyleIdx="3" presStyleCnt="5"/>
      <dgm:spPr/>
    </dgm:pt>
    <dgm:pt modelId="{0D8360FA-A51B-45A0-8797-82EC55D4DBE1}" type="pres">
      <dgm:prSet presAssocID="{15DB21DE-F4F8-4FED-81FF-F3BE0BB45A33}" presName="EmptyPlaceHolder" presStyleCnt="0"/>
      <dgm:spPr/>
    </dgm:pt>
    <dgm:pt modelId="{CC63D971-4D4F-4E09-AC50-0DBB4AC75982}" type="pres">
      <dgm:prSet presAssocID="{6191C929-3126-437D-A135-291F940756D6}" presName="spaceBetweenRectangles" presStyleCnt="0"/>
      <dgm:spPr/>
    </dgm:pt>
    <dgm:pt modelId="{5C67D1AC-6BA3-489B-9BF5-FF6232DEC0A1}" type="pres">
      <dgm:prSet presAssocID="{B62CEF4A-E24A-432D-BAFC-3641989EEEF2}" presName="composite" presStyleCnt="0"/>
      <dgm:spPr/>
    </dgm:pt>
    <dgm:pt modelId="{AD2E7CD0-128B-4841-AA4E-D4EA63202D8D}" type="pres">
      <dgm:prSet presAssocID="{B62CEF4A-E24A-432D-BAFC-3641989EEEF2}" presName="L1TextContainer" presStyleLbl="revTx" presStyleIdx="4" presStyleCnt="5">
        <dgm:presLayoutVars>
          <dgm:chMax val="1"/>
          <dgm:chPref val="1"/>
          <dgm:bulletEnabled val="1"/>
        </dgm:presLayoutVars>
      </dgm:prSet>
      <dgm:spPr/>
    </dgm:pt>
    <dgm:pt modelId="{C4665BB8-136F-4F22-A46E-B6A394192567}" type="pres">
      <dgm:prSet presAssocID="{B62CEF4A-E24A-432D-BAFC-3641989EEEF2}" presName="L2TextContainerWrapper" presStyleCnt="0">
        <dgm:presLayoutVars>
          <dgm:chMax val="0"/>
          <dgm:chPref val="0"/>
          <dgm:bulletEnabled val="1"/>
        </dgm:presLayoutVars>
      </dgm:prSet>
      <dgm:spPr/>
    </dgm:pt>
    <dgm:pt modelId="{E9884AEA-19BD-4EB4-BDC4-91FB658046A5}" type="pres">
      <dgm:prSet presAssocID="{B62CEF4A-E24A-432D-BAFC-3641989EEEF2}" presName="L2TextContainer" presStyleLbl="bgAcc1" presStyleIdx="4" presStyleCnt="5"/>
      <dgm:spPr/>
    </dgm:pt>
    <dgm:pt modelId="{6A268E83-91C0-450F-BE3B-332A0F8DCABA}" type="pres">
      <dgm:prSet presAssocID="{B62CEF4A-E24A-432D-BAFC-3641989EEEF2}" presName="FlexibleEmptyPlaceHolder" presStyleCnt="0"/>
      <dgm:spPr/>
    </dgm:pt>
    <dgm:pt modelId="{51803514-C4EA-455F-B1B6-117158F5BBE2}" type="pres">
      <dgm:prSet presAssocID="{B62CEF4A-E24A-432D-BAFC-3641989EEEF2}" presName="ConnectLine" presStyleLbl="sibTrans1D1" presStyleIdx="4" presStyleCnt="5"/>
      <dgm:spPr>
        <a:noFill/>
        <a:ln w="6350" cap="flat" cmpd="sng" algn="ctr">
          <a:solidFill>
            <a:schemeClr val="accent3">
              <a:hueOff val="0"/>
              <a:satOff val="0"/>
              <a:lumOff val="0"/>
              <a:alphaOff val="0"/>
            </a:schemeClr>
          </a:solidFill>
          <a:prstDash val="dash"/>
          <a:miter lim="800000"/>
        </a:ln>
        <a:effectLst/>
      </dgm:spPr>
    </dgm:pt>
    <dgm:pt modelId="{A21D7A0F-D07C-4199-9415-88D9D4F8C581}" type="pres">
      <dgm:prSet presAssocID="{B62CEF4A-E24A-432D-BAFC-3641989EEEF2}" presName="ConnectorPoint" presStyleLbl="alignNode1" presStyleIdx="4" presStyleCnt="5"/>
      <dgm:spPr/>
    </dgm:pt>
    <dgm:pt modelId="{8CE65D51-CCB9-4A8E-9E76-1227EACBC2DF}" type="pres">
      <dgm:prSet presAssocID="{B62CEF4A-E24A-432D-BAFC-3641989EEEF2}" presName="EmptyPlaceHolder" presStyleCnt="0"/>
      <dgm:spPr/>
    </dgm:pt>
  </dgm:ptLst>
  <dgm:cxnLst>
    <dgm:cxn modelId="{0D32A726-8D93-4112-B562-5EC00C67979E}" type="presOf" srcId="{142BFE46-22E8-4F99-8DF5-0A21AEB1B949}" destId="{9764142D-4C07-4C97-9BC9-08965C012893}" srcOrd="0" destOrd="0" presId="urn:microsoft.com/office/officeart/2016/7/layout/BasicTimeline"/>
    <dgm:cxn modelId="{1AF3662C-C91A-4EBD-B24C-DBA722F3D4B1}" type="presOf" srcId="{15DB21DE-F4F8-4FED-81FF-F3BE0BB45A33}" destId="{0039D91E-294E-443D-BDE1-27E40078FEF9}" srcOrd="0" destOrd="0" presId="urn:microsoft.com/office/officeart/2016/7/layout/BasicTimeline"/>
    <dgm:cxn modelId="{4916D138-3666-4F90-BF0A-312D4101F62F}" type="presOf" srcId="{772CED33-5D06-41ED-899A-1C1E881574F3}" destId="{9914EC5E-8C6B-4E85-9079-C937166C602B}" srcOrd="0" destOrd="0" presId="urn:microsoft.com/office/officeart/2016/7/layout/BasicTimeline"/>
    <dgm:cxn modelId="{12BF0C5E-CB75-4BB2-9598-4CBBE46B7584}" type="presOf" srcId="{44980233-1168-4855-B00C-BA4FD244E902}" destId="{E9884AEA-19BD-4EB4-BDC4-91FB658046A5}" srcOrd="0" destOrd="0" presId="urn:microsoft.com/office/officeart/2016/7/layout/BasicTimeline"/>
    <dgm:cxn modelId="{6EB6A745-03BB-48A3-AB0C-EA02AFB21467}" type="presOf" srcId="{1752C35D-091D-42C9-97A4-7263EAD0C8DF}" destId="{E044750E-96CA-4C29-9512-B1C3E4ADB4BB}" srcOrd="0" destOrd="0" presId="urn:microsoft.com/office/officeart/2016/7/layout/BasicTimeline"/>
    <dgm:cxn modelId="{3CE10966-6ADA-480D-BDE3-15143B24C585}" srcId="{1752C35D-091D-42C9-97A4-7263EAD0C8DF}" destId="{A9B92956-8BD0-4360-A408-00C389D8388D}" srcOrd="0" destOrd="0" parTransId="{E3736FF0-A3FF-4E67-819C-51D45B6CBA87}" sibTransId="{1F3A30F7-CCCA-457A-A159-2EDA071DA81F}"/>
    <dgm:cxn modelId="{28897546-FB6F-4DCD-ACB7-06CEF1FBAEC1}" type="presOf" srcId="{B62CEF4A-E24A-432D-BAFC-3641989EEEF2}" destId="{AD2E7CD0-128B-4841-AA4E-D4EA63202D8D}" srcOrd="0" destOrd="0" presId="urn:microsoft.com/office/officeart/2016/7/layout/BasicTimeline"/>
    <dgm:cxn modelId="{EC023D72-357E-4D03-91A5-B6E6245BD9BE}" srcId="{6DEFC8AA-A33F-48F8-9C25-E9B2128D92CD}" destId="{02DA89E2-C257-4D34-85AB-C9732260ABFD}" srcOrd="0" destOrd="0" parTransId="{96729367-96CC-4DF6-971A-47877F4EF6D3}" sibTransId="{693C94AC-90AC-4B6B-8CFD-AA0505DB8FF5}"/>
    <dgm:cxn modelId="{39435278-4642-46D3-8766-1841B0871C20}" srcId="{15DB21DE-F4F8-4FED-81FF-F3BE0BB45A33}" destId="{255E94EE-01DA-4635-9511-88957B880A97}" srcOrd="0" destOrd="0" parTransId="{078ADD25-49A1-4E85-B1A6-FE012D69C482}" sibTransId="{3A158F0E-0A89-42B3-AD34-CA5A7EC3E9FC}"/>
    <dgm:cxn modelId="{3EBE7488-C73C-45DE-BF15-34D1E73EA4A9}" type="presOf" srcId="{255E94EE-01DA-4635-9511-88957B880A97}" destId="{325D28DB-B991-4A3D-BFE7-056082C95B36}" srcOrd="0" destOrd="0" presId="urn:microsoft.com/office/officeart/2016/7/layout/BasicTimeline"/>
    <dgm:cxn modelId="{8305AF8C-54EC-4B12-BDA8-D383DDF6CD01}" srcId="{142BFE46-22E8-4F99-8DF5-0A21AEB1B949}" destId="{772CED33-5D06-41ED-899A-1C1E881574F3}" srcOrd="0" destOrd="0" parTransId="{AC599F2F-1DF8-4885-85B8-E16E90411785}" sibTransId="{7783719F-0078-4B61-8A69-AE9DA37AC7A6}"/>
    <dgm:cxn modelId="{EF187990-C484-466F-9E65-6C312053A31E}" type="presOf" srcId="{6DEFC8AA-A33F-48F8-9C25-E9B2128D92CD}" destId="{EC47C319-F262-452D-A3AA-636B0CDD3083}" srcOrd="0" destOrd="0" presId="urn:microsoft.com/office/officeart/2016/7/layout/BasicTimeline"/>
    <dgm:cxn modelId="{0CF457AA-7E08-43AA-B4EA-CB4BC915031D}" srcId="{7D77B29B-D910-4EFE-8C3E-6ED9374D0A0A}" destId="{6DEFC8AA-A33F-48F8-9C25-E9B2128D92CD}" srcOrd="0" destOrd="0" parTransId="{4FC1DB39-D67C-4219-80AD-A97F169B043F}" sibTransId="{F8E8046A-2F16-4D2A-B74B-D3F0F194FE09}"/>
    <dgm:cxn modelId="{7EE6E9AB-9AE7-4F56-9641-9800327DB08E}" srcId="{B62CEF4A-E24A-432D-BAFC-3641989EEEF2}" destId="{44980233-1168-4855-B00C-BA4FD244E902}" srcOrd="0" destOrd="0" parTransId="{10A65D6A-28CD-4D7B-AD93-5413ADC4D398}" sibTransId="{C0B61202-E717-4847-A16F-D62AF65C691A}"/>
    <dgm:cxn modelId="{95DA92B8-3129-4385-8113-97C1B03AED1A}" srcId="{7D77B29B-D910-4EFE-8C3E-6ED9374D0A0A}" destId="{142BFE46-22E8-4F99-8DF5-0A21AEB1B949}" srcOrd="2" destOrd="0" parTransId="{D949A27D-030D-4E30-8E3A-7C8A421244C3}" sibTransId="{F5321377-0866-4CE1-92D6-060EB78CAD7D}"/>
    <dgm:cxn modelId="{1BFB39BC-BF20-4D6E-A65E-5BCB91F1182D}" srcId="{7D77B29B-D910-4EFE-8C3E-6ED9374D0A0A}" destId="{B62CEF4A-E24A-432D-BAFC-3641989EEEF2}" srcOrd="4" destOrd="0" parTransId="{16D0036F-191A-4B2C-8D3C-E4E7749EF553}" sibTransId="{2ED27055-3EC8-4DB9-A5EB-85E32B37DBD0}"/>
    <dgm:cxn modelId="{A5920CDF-A189-460D-BD60-A244186C5EA5}" type="presOf" srcId="{02DA89E2-C257-4D34-85AB-C9732260ABFD}" destId="{699D6E05-2110-40CF-A9E1-513C5874F142}" srcOrd="0" destOrd="0" presId="urn:microsoft.com/office/officeart/2016/7/layout/BasicTimeline"/>
    <dgm:cxn modelId="{47424CDF-B7EE-48E6-BFB5-DC5E6C261E1A}" srcId="{7D77B29B-D910-4EFE-8C3E-6ED9374D0A0A}" destId="{15DB21DE-F4F8-4FED-81FF-F3BE0BB45A33}" srcOrd="3" destOrd="0" parTransId="{29102CB0-9922-4672-BBB9-E280C2C99895}" sibTransId="{6191C929-3126-437D-A135-291F940756D6}"/>
    <dgm:cxn modelId="{24BEDAF3-E006-4D65-B085-0F49CBF21323}" type="presOf" srcId="{7D77B29B-D910-4EFE-8C3E-6ED9374D0A0A}" destId="{5FEC15BB-99AD-4B05-B8A4-D495102E65AF}" srcOrd="0" destOrd="0" presId="urn:microsoft.com/office/officeart/2016/7/layout/BasicTimeline"/>
    <dgm:cxn modelId="{A369A9F5-B7A8-4ADF-A638-BF2B3D4FB150}" type="presOf" srcId="{A9B92956-8BD0-4360-A408-00C389D8388D}" destId="{20A526D0-1FBE-4878-A446-4CDCC2332BDC}" srcOrd="0" destOrd="0" presId="urn:microsoft.com/office/officeart/2016/7/layout/BasicTimeline"/>
    <dgm:cxn modelId="{36E29CFB-BEC5-4A00-BAD3-CABA88CAA79C}" srcId="{7D77B29B-D910-4EFE-8C3E-6ED9374D0A0A}" destId="{1752C35D-091D-42C9-97A4-7263EAD0C8DF}" srcOrd="1" destOrd="0" parTransId="{007A489C-02EA-497A-B2E3-DE199CC6A6AF}" sibTransId="{6E749565-A811-46F6-9583-60953F4A2804}"/>
    <dgm:cxn modelId="{B9860F90-8295-432E-8751-69D088D09013}" type="presParOf" srcId="{5FEC15BB-99AD-4B05-B8A4-D495102E65AF}" destId="{622AE48D-DC22-4466-870D-3DE2469321A1}" srcOrd="0" destOrd="0" presId="urn:microsoft.com/office/officeart/2016/7/layout/BasicTimeline"/>
    <dgm:cxn modelId="{E18BE825-DDF8-4B4B-B405-912713F7504F}" type="presParOf" srcId="{5FEC15BB-99AD-4B05-B8A4-D495102E65AF}" destId="{FC1F70CC-DBB3-4FEB-88D2-FD595F4772A4}" srcOrd="1" destOrd="0" presId="urn:microsoft.com/office/officeart/2016/7/layout/BasicTimeline"/>
    <dgm:cxn modelId="{7A721DCB-B72D-438E-A86C-92CE26AC55C1}" type="presParOf" srcId="{FC1F70CC-DBB3-4FEB-88D2-FD595F4772A4}" destId="{5EB29EE4-E672-42FE-B784-939302E117E4}" srcOrd="0" destOrd="0" presId="urn:microsoft.com/office/officeart/2016/7/layout/BasicTimeline"/>
    <dgm:cxn modelId="{D57613CE-BC56-48EC-9A2F-A49F13651C97}" type="presParOf" srcId="{5EB29EE4-E672-42FE-B784-939302E117E4}" destId="{EC47C319-F262-452D-A3AA-636B0CDD3083}" srcOrd="0" destOrd="0" presId="urn:microsoft.com/office/officeart/2016/7/layout/BasicTimeline"/>
    <dgm:cxn modelId="{FAFD304D-2A85-4693-A6C1-E863A9920A3B}" type="presParOf" srcId="{5EB29EE4-E672-42FE-B784-939302E117E4}" destId="{6D591BD4-A6B3-44F5-89AA-1412468CD1DF}" srcOrd="1" destOrd="0" presId="urn:microsoft.com/office/officeart/2016/7/layout/BasicTimeline"/>
    <dgm:cxn modelId="{BAFF1612-D927-48D2-BCBC-3F0E835EB9FD}" type="presParOf" srcId="{6D591BD4-A6B3-44F5-89AA-1412468CD1DF}" destId="{699D6E05-2110-40CF-A9E1-513C5874F142}" srcOrd="0" destOrd="0" presId="urn:microsoft.com/office/officeart/2016/7/layout/BasicTimeline"/>
    <dgm:cxn modelId="{A46D2AAD-54CD-4FDC-88EE-50D9B31BB296}" type="presParOf" srcId="{6D591BD4-A6B3-44F5-89AA-1412468CD1DF}" destId="{5F7216E5-CBB6-4F0D-AEC0-502B264EB261}" srcOrd="1" destOrd="0" presId="urn:microsoft.com/office/officeart/2016/7/layout/BasicTimeline"/>
    <dgm:cxn modelId="{6FFB8141-971C-49F3-BEED-5D6E3DC63674}" type="presParOf" srcId="{5EB29EE4-E672-42FE-B784-939302E117E4}" destId="{84F43E91-3923-4169-8319-03B48B626FF2}" srcOrd="2" destOrd="0" presId="urn:microsoft.com/office/officeart/2016/7/layout/BasicTimeline"/>
    <dgm:cxn modelId="{0112BDB8-96DD-4517-8C5A-F3FFBF4C94E5}" type="presParOf" srcId="{5EB29EE4-E672-42FE-B784-939302E117E4}" destId="{3A873ED9-D53F-460D-B163-AFB5B4D10D91}" srcOrd="3" destOrd="0" presId="urn:microsoft.com/office/officeart/2016/7/layout/BasicTimeline"/>
    <dgm:cxn modelId="{483A0A84-31B7-44FD-B6B3-6612E2715886}" type="presParOf" srcId="{5EB29EE4-E672-42FE-B784-939302E117E4}" destId="{483A2AE2-D88B-4241-8D3B-02042E557401}" srcOrd="4" destOrd="0" presId="urn:microsoft.com/office/officeart/2016/7/layout/BasicTimeline"/>
    <dgm:cxn modelId="{30895E4E-4607-4B22-8F2F-BB60DBCACA48}" type="presParOf" srcId="{FC1F70CC-DBB3-4FEB-88D2-FD595F4772A4}" destId="{33DB8C7D-0E2D-4DC6-BBED-1A25F10E3744}" srcOrd="1" destOrd="0" presId="urn:microsoft.com/office/officeart/2016/7/layout/BasicTimeline"/>
    <dgm:cxn modelId="{AA2717A2-A5D6-4C83-80F7-1360728CB296}" type="presParOf" srcId="{FC1F70CC-DBB3-4FEB-88D2-FD595F4772A4}" destId="{1A98146C-9120-4645-8CE0-FFC5DFDDB0AF}" srcOrd="2" destOrd="0" presId="urn:microsoft.com/office/officeart/2016/7/layout/BasicTimeline"/>
    <dgm:cxn modelId="{F6E70766-BF01-4C9E-AE87-79C364EE893B}" type="presParOf" srcId="{1A98146C-9120-4645-8CE0-FFC5DFDDB0AF}" destId="{E044750E-96CA-4C29-9512-B1C3E4ADB4BB}" srcOrd="0" destOrd="0" presId="urn:microsoft.com/office/officeart/2016/7/layout/BasicTimeline"/>
    <dgm:cxn modelId="{323761FC-4978-4ABD-9C2D-286ACFF7158D}" type="presParOf" srcId="{1A98146C-9120-4645-8CE0-FFC5DFDDB0AF}" destId="{DDA9C62A-DEC6-4A3C-B9DE-21578D9C04C0}" srcOrd="1" destOrd="0" presId="urn:microsoft.com/office/officeart/2016/7/layout/BasicTimeline"/>
    <dgm:cxn modelId="{AAE2CFE6-AE7D-4DED-B677-D74F1808D738}" type="presParOf" srcId="{DDA9C62A-DEC6-4A3C-B9DE-21578D9C04C0}" destId="{20A526D0-1FBE-4878-A446-4CDCC2332BDC}" srcOrd="0" destOrd="0" presId="urn:microsoft.com/office/officeart/2016/7/layout/BasicTimeline"/>
    <dgm:cxn modelId="{FA7BA16E-0C58-4849-8D97-0AD32929439E}" type="presParOf" srcId="{DDA9C62A-DEC6-4A3C-B9DE-21578D9C04C0}" destId="{6E332D9F-6BC8-41CF-8D10-1ED4CE825E43}" srcOrd="1" destOrd="0" presId="urn:microsoft.com/office/officeart/2016/7/layout/BasicTimeline"/>
    <dgm:cxn modelId="{2AD3678E-A2CB-446E-8718-974AD9A64E32}" type="presParOf" srcId="{1A98146C-9120-4645-8CE0-FFC5DFDDB0AF}" destId="{74DD07D9-086A-4268-AEC7-CC59B0882A52}" srcOrd="2" destOrd="0" presId="urn:microsoft.com/office/officeart/2016/7/layout/BasicTimeline"/>
    <dgm:cxn modelId="{91D19F4E-4584-4AC7-9361-C22E9B06F1F0}" type="presParOf" srcId="{1A98146C-9120-4645-8CE0-FFC5DFDDB0AF}" destId="{64A8AA80-97FE-4E36-94C1-F7E0B5ADE12B}" srcOrd="3" destOrd="0" presId="urn:microsoft.com/office/officeart/2016/7/layout/BasicTimeline"/>
    <dgm:cxn modelId="{4BD6A128-62C7-40D1-8F7E-44671D253973}" type="presParOf" srcId="{1A98146C-9120-4645-8CE0-FFC5DFDDB0AF}" destId="{3ED59300-3910-4EE4-94CB-2DADC8C66731}" srcOrd="4" destOrd="0" presId="urn:microsoft.com/office/officeart/2016/7/layout/BasicTimeline"/>
    <dgm:cxn modelId="{83D7113F-D0BE-40AB-A593-81243F93B7A9}" type="presParOf" srcId="{FC1F70CC-DBB3-4FEB-88D2-FD595F4772A4}" destId="{B00BB0D2-F378-47A8-AE5C-1AE0953469E0}" srcOrd="3" destOrd="0" presId="urn:microsoft.com/office/officeart/2016/7/layout/BasicTimeline"/>
    <dgm:cxn modelId="{6F6233E4-22B4-4828-BA62-CBF7CB386F7A}" type="presParOf" srcId="{FC1F70CC-DBB3-4FEB-88D2-FD595F4772A4}" destId="{3D0FEA26-D4A4-48EE-847B-F03F7F7FD4B3}" srcOrd="4" destOrd="0" presId="urn:microsoft.com/office/officeart/2016/7/layout/BasicTimeline"/>
    <dgm:cxn modelId="{60E59594-7D6A-40AB-A94C-542BC4C4ED35}" type="presParOf" srcId="{3D0FEA26-D4A4-48EE-847B-F03F7F7FD4B3}" destId="{9764142D-4C07-4C97-9BC9-08965C012893}" srcOrd="0" destOrd="0" presId="urn:microsoft.com/office/officeart/2016/7/layout/BasicTimeline"/>
    <dgm:cxn modelId="{43B6F0A5-84D5-4878-BEA6-DE61E01C3968}" type="presParOf" srcId="{3D0FEA26-D4A4-48EE-847B-F03F7F7FD4B3}" destId="{98C09A55-453F-4B49-BB17-D30748B0DE63}" srcOrd="1" destOrd="0" presId="urn:microsoft.com/office/officeart/2016/7/layout/BasicTimeline"/>
    <dgm:cxn modelId="{F06C91C7-CF43-455A-AE1C-C5BBD4D306CB}" type="presParOf" srcId="{98C09A55-453F-4B49-BB17-D30748B0DE63}" destId="{9914EC5E-8C6B-4E85-9079-C937166C602B}" srcOrd="0" destOrd="0" presId="urn:microsoft.com/office/officeart/2016/7/layout/BasicTimeline"/>
    <dgm:cxn modelId="{C73367B5-82AC-4E13-894D-21709110BC89}" type="presParOf" srcId="{98C09A55-453F-4B49-BB17-D30748B0DE63}" destId="{DD2E4185-D338-4ACA-A0A9-147F320E4D43}" srcOrd="1" destOrd="0" presId="urn:microsoft.com/office/officeart/2016/7/layout/BasicTimeline"/>
    <dgm:cxn modelId="{44F0A782-2715-4CCA-97C1-089469F599BA}" type="presParOf" srcId="{3D0FEA26-D4A4-48EE-847B-F03F7F7FD4B3}" destId="{93228E8D-1806-4719-983B-ED76A566A033}" srcOrd="2" destOrd="0" presId="urn:microsoft.com/office/officeart/2016/7/layout/BasicTimeline"/>
    <dgm:cxn modelId="{A4BB9F81-739E-4185-AA64-D9C397478BD6}" type="presParOf" srcId="{3D0FEA26-D4A4-48EE-847B-F03F7F7FD4B3}" destId="{5233E8C4-4B59-4A37-AB4C-F36F06D30F57}" srcOrd="3" destOrd="0" presId="urn:microsoft.com/office/officeart/2016/7/layout/BasicTimeline"/>
    <dgm:cxn modelId="{21785DA7-BEEE-4D85-9107-665E9785F105}" type="presParOf" srcId="{3D0FEA26-D4A4-48EE-847B-F03F7F7FD4B3}" destId="{AE807788-AE95-4A3C-A097-DE90C0235BDA}" srcOrd="4" destOrd="0" presId="urn:microsoft.com/office/officeart/2016/7/layout/BasicTimeline"/>
    <dgm:cxn modelId="{118056C1-92D4-4C93-93AD-06377A17584A}" type="presParOf" srcId="{FC1F70CC-DBB3-4FEB-88D2-FD595F4772A4}" destId="{DD6BE96D-DE53-4F54-8953-D379CCCE08EC}" srcOrd="5" destOrd="0" presId="urn:microsoft.com/office/officeart/2016/7/layout/BasicTimeline"/>
    <dgm:cxn modelId="{F76FA865-4C1D-4531-AA3D-B0191B78FC54}" type="presParOf" srcId="{FC1F70CC-DBB3-4FEB-88D2-FD595F4772A4}" destId="{75D032E4-FF98-4E6D-8DCE-C06A88550260}" srcOrd="6" destOrd="0" presId="urn:microsoft.com/office/officeart/2016/7/layout/BasicTimeline"/>
    <dgm:cxn modelId="{A6AA481A-B181-434F-96F2-5C9BFF6C9DC0}" type="presParOf" srcId="{75D032E4-FF98-4E6D-8DCE-C06A88550260}" destId="{0039D91E-294E-443D-BDE1-27E40078FEF9}" srcOrd="0" destOrd="0" presId="urn:microsoft.com/office/officeart/2016/7/layout/BasicTimeline"/>
    <dgm:cxn modelId="{13856A53-31CF-4A66-89E9-3B09C9B11C01}" type="presParOf" srcId="{75D032E4-FF98-4E6D-8DCE-C06A88550260}" destId="{B130BA63-CF77-4ECA-BF89-37BE7563B255}" srcOrd="1" destOrd="0" presId="urn:microsoft.com/office/officeart/2016/7/layout/BasicTimeline"/>
    <dgm:cxn modelId="{C359CA69-07CB-4A8C-A6B9-CEC17A2706CF}" type="presParOf" srcId="{B130BA63-CF77-4ECA-BF89-37BE7563B255}" destId="{325D28DB-B991-4A3D-BFE7-056082C95B36}" srcOrd="0" destOrd="0" presId="urn:microsoft.com/office/officeart/2016/7/layout/BasicTimeline"/>
    <dgm:cxn modelId="{0E0233E0-31B3-443B-A7BA-2CE461768648}" type="presParOf" srcId="{B130BA63-CF77-4ECA-BF89-37BE7563B255}" destId="{4C4D1AD7-875B-4BEE-81CC-B8A78DF68A8B}" srcOrd="1" destOrd="0" presId="urn:microsoft.com/office/officeart/2016/7/layout/BasicTimeline"/>
    <dgm:cxn modelId="{71408F53-030D-44CD-9474-8C78A47ACD45}" type="presParOf" srcId="{75D032E4-FF98-4E6D-8DCE-C06A88550260}" destId="{7DBE9B3F-ABA6-4B3B-8353-28CB079B4151}" srcOrd="2" destOrd="0" presId="urn:microsoft.com/office/officeart/2016/7/layout/BasicTimeline"/>
    <dgm:cxn modelId="{C5AF3467-6CF8-4001-BFA4-2556C626805E}" type="presParOf" srcId="{75D032E4-FF98-4E6D-8DCE-C06A88550260}" destId="{29454C5D-6337-407C-B884-4F4E528D857E}" srcOrd="3" destOrd="0" presId="urn:microsoft.com/office/officeart/2016/7/layout/BasicTimeline"/>
    <dgm:cxn modelId="{0B80D5E7-8AC8-4555-B1A5-F6EB0F4D612C}" type="presParOf" srcId="{75D032E4-FF98-4E6D-8DCE-C06A88550260}" destId="{0D8360FA-A51B-45A0-8797-82EC55D4DBE1}" srcOrd="4" destOrd="0" presId="urn:microsoft.com/office/officeart/2016/7/layout/BasicTimeline"/>
    <dgm:cxn modelId="{200808F1-A5DA-4F1C-B079-EFC113F23397}" type="presParOf" srcId="{FC1F70CC-DBB3-4FEB-88D2-FD595F4772A4}" destId="{CC63D971-4D4F-4E09-AC50-0DBB4AC75982}" srcOrd="7" destOrd="0" presId="urn:microsoft.com/office/officeart/2016/7/layout/BasicTimeline"/>
    <dgm:cxn modelId="{5A650526-CFCB-4E1A-A0F5-00E5CBD97B76}" type="presParOf" srcId="{FC1F70CC-DBB3-4FEB-88D2-FD595F4772A4}" destId="{5C67D1AC-6BA3-489B-9BF5-FF6232DEC0A1}" srcOrd="8" destOrd="0" presId="urn:microsoft.com/office/officeart/2016/7/layout/BasicTimeline"/>
    <dgm:cxn modelId="{87EED18F-5893-4F0E-8939-21B48B55EDBF}" type="presParOf" srcId="{5C67D1AC-6BA3-489B-9BF5-FF6232DEC0A1}" destId="{AD2E7CD0-128B-4841-AA4E-D4EA63202D8D}" srcOrd="0" destOrd="0" presId="urn:microsoft.com/office/officeart/2016/7/layout/BasicTimeline"/>
    <dgm:cxn modelId="{4EC75E40-D256-4B7E-86D2-E85E749EF54B}" type="presParOf" srcId="{5C67D1AC-6BA3-489B-9BF5-FF6232DEC0A1}" destId="{C4665BB8-136F-4F22-A46E-B6A394192567}" srcOrd="1" destOrd="0" presId="urn:microsoft.com/office/officeart/2016/7/layout/BasicTimeline"/>
    <dgm:cxn modelId="{C73B6B0C-F2C9-4F39-9078-FC71576EA53A}" type="presParOf" srcId="{C4665BB8-136F-4F22-A46E-B6A394192567}" destId="{E9884AEA-19BD-4EB4-BDC4-91FB658046A5}" srcOrd="0" destOrd="0" presId="urn:microsoft.com/office/officeart/2016/7/layout/BasicTimeline"/>
    <dgm:cxn modelId="{74D3CD72-5624-4AAD-A9B9-B05DADD35870}" type="presParOf" srcId="{C4665BB8-136F-4F22-A46E-B6A394192567}" destId="{6A268E83-91C0-450F-BE3B-332A0F8DCABA}" srcOrd="1" destOrd="0" presId="urn:microsoft.com/office/officeart/2016/7/layout/BasicTimeline"/>
    <dgm:cxn modelId="{7030F441-1753-4D3C-92D2-800C9160050C}" type="presParOf" srcId="{5C67D1AC-6BA3-489B-9BF5-FF6232DEC0A1}" destId="{51803514-C4EA-455F-B1B6-117158F5BBE2}" srcOrd="2" destOrd="0" presId="urn:microsoft.com/office/officeart/2016/7/layout/BasicTimeline"/>
    <dgm:cxn modelId="{D5A43090-CD9E-4CFE-AA35-1B1CF3C87838}" type="presParOf" srcId="{5C67D1AC-6BA3-489B-9BF5-FF6232DEC0A1}" destId="{A21D7A0F-D07C-4199-9415-88D9D4F8C581}" srcOrd="3" destOrd="0" presId="urn:microsoft.com/office/officeart/2016/7/layout/BasicTimeline"/>
    <dgm:cxn modelId="{514F0C57-DD4C-477A-AE69-632C4FADECE6}" type="presParOf" srcId="{5C67D1AC-6BA3-489B-9BF5-FF6232DEC0A1}" destId="{8CE65D51-CCB9-4A8E-9E76-1227EACBC2DF}" srcOrd="4" destOrd="0" presId="urn:microsoft.com/office/officeart/2016/7/layout/Basic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522622-2FE8-4BB2-B412-36218598B133}" type="doc">
      <dgm:prSet loTypeId="urn:microsoft.com/office/officeart/2005/8/layout/list1" loCatId="list" qsTypeId="urn:microsoft.com/office/officeart/2005/8/quickstyle/3d2" qsCatId="3D" csTypeId="urn:microsoft.com/office/officeart/2005/8/colors/colorful5" csCatId="colorful" phldr="1"/>
      <dgm:spPr/>
      <dgm:t>
        <a:bodyPr/>
        <a:lstStyle/>
        <a:p>
          <a:endParaRPr lang="en-IN"/>
        </a:p>
      </dgm:t>
    </dgm:pt>
    <dgm:pt modelId="{4E0E41C6-D3DA-4560-936C-EB6FE4493360}">
      <dgm:prSet phldrT="[Text]"/>
      <dgm:spPr/>
      <dgm:t>
        <a:bodyPr/>
        <a:lstStyle/>
        <a:p>
          <a:r>
            <a:rPr lang="en-US" b="1" i="0" dirty="0">
              <a:effectLst/>
              <a:latin typeface="Times New Roman" panose="02020603050405020304" pitchFamily="18" charset="0"/>
              <a:cs typeface="Times New Roman" panose="02020603050405020304" pitchFamily="18" charset="0"/>
            </a:rPr>
            <a:t>Home Cleaning</a:t>
          </a:r>
          <a:endParaRPr lang="en-IN" dirty="0"/>
        </a:p>
      </dgm:t>
    </dgm:pt>
    <dgm:pt modelId="{26426153-1E82-4785-8CAA-25C848F96D71}" type="parTrans" cxnId="{93B2266C-3278-4AF4-90A4-55249E498C56}">
      <dgm:prSet/>
      <dgm:spPr/>
      <dgm:t>
        <a:bodyPr/>
        <a:lstStyle/>
        <a:p>
          <a:endParaRPr lang="en-IN"/>
        </a:p>
      </dgm:t>
    </dgm:pt>
    <dgm:pt modelId="{C015056E-C5ED-4DE6-83E3-CC013EE78547}" type="sibTrans" cxnId="{93B2266C-3278-4AF4-90A4-55249E498C56}">
      <dgm:prSet/>
      <dgm:spPr/>
      <dgm:t>
        <a:bodyPr/>
        <a:lstStyle/>
        <a:p>
          <a:endParaRPr lang="en-IN"/>
        </a:p>
      </dgm:t>
    </dgm:pt>
    <dgm:pt modelId="{4FD3FFBC-CE13-4DE1-9D0C-52A276FDE6F7}">
      <dgm:prSet phldrT="[Text]"/>
      <dgm:spPr/>
      <dgm:t>
        <a:bodyPr/>
        <a:lstStyle/>
        <a:p>
          <a:r>
            <a:rPr lang="en-US" b="1" i="0" dirty="0">
              <a:effectLst/>
              <a:latin typeface="Times New Roman" panose="02020603050405020304" pitchFamily="18" charset="0"/>
              <a:cs typeface="Times New Roman" panose="02020603050405020304" pitchFamily="18" charset="0"/>
            </a:rPr>
            <a:t>Educational Institutions</a:t>
          </a:r>
          <a:endParaRPr lang="en-IN" dirty="0"/>
        </a:p>
      </dgm:t>
    </dgm:pt>
    <dgm:pt modelId="{9856E3F8-E34C-44D8-9BFA-2C2E634C7BF4}" type="parTrans" cxnId="{8681FC3E-4866-409A-81B1-E3C953856510}">
      <dgm:prSet/>
      <dgm:spPr/>
      <dgm:t>
        <a:bodyPr/>
        <a:lstStyle/>
        <a:p>
          <a:endParaRPr lang="en-IN"/>
        </a:p>
      </dgm:t>
    </dgm:pt>
    <dgm:pt modelId="{578E6184-7E80-42DD-AADB-760A170EB3F8}" type="sibTrans" cxnId="{8681FC3E-4866-409A-81B1-E3C953856510}">
      <dgm:prSet/>
      <dgm:spPr/>
      <dgm:t>
        <a:bodyPr/>
        <a:lstStyle/>
        <a:p>
          <a:endParaRPr lang="en-IN"/>
        </a:p>
      </dgm:t>
    </dgm:pt>
    <dgm:pt modelId="{227CE07C-B062-4C03-9B18-71AEFB1A8B0C}">
      <dgm:prSet phldrT="[Text]"/>
      <dgm:spPr/>
      <dgm:t>
        <a:bodyPr/>
        <a:lstStyle/>
        <a:p>
          <a:r>
            <a:rPr lang="en-US" b="1" i="0" dirty="0">
              <a:effectLst/>
              <a:latin typeface="Times New Roman" panose="02020603050405020304" pitchFamily="18" charset="0"/>
              <a:cs typeface="Times New Roman" panose="02020603050405020304" pitchFamily="18" charset="0"/>
            </a:rPr>
            <a:t>Industrial and Warehouse Settings</a:t>
          </a:r>
          <a:endParaRPr lang="en-IN" dirty="0"/>
        </a:p>
      </dgm:t>
    </dgm:pt>
    <dgm:pt modelId="{483D0BBA-C649-440F-9433-587E7597CBE2}" type="parTrans" cxnId="{C456CE49-F5B9-46D7-BB75-DFB1C2E05EA0}">
      <dgm:prSet/>
      <dgm:spPr/>
      <dgm:t>
        <a:bodyPr/>
        <a:lstStyle/>
        <a:p>
          <a:endParaRPr lang="en-IN"/>
        </a:p>
      </dgm:t>
    </dgm:pt>
    <dgm:pt modelId="{1519DD0D-58D9-45FE-8728-8B448D6217B6}" type="sibTrans" cxnId="{C456CE49-F5B9-46D7-BB75-DFB1C2E05EA0}">
      <dgm:prSet/>
      <dgm:spPr/>
      <dgm:t>
        <a:bodyPr/>
        <a:lstStyle/>
        <a:p>
          <a:endParaRPr lang="en-IN"/>
        </a:p>
      </dgm:t>
    </dgm:pt>
    <dgm:pt modelId="{5E7AF850-7975-4D5B-AE25-608F70E2B166}">
      <dgm:prSet phldrT="[Text]"/>
      <dgm:spPr/>
      <dgm:t>
        <a:bodyPr/>
        <a:lstStyle/>
        <a:p>
          <a:r>
            <a:rPr lang="en-US" b="1" i="0" dirty="0">
              <a:effectLst/>
              <a:latin typeface="Times New Roman" panose="02020603050405020304" pitchFamily="18" charset="0"/>
              <a:cs typeface="Times New Roman" panose="02020603050405020304" pitchFamily="18" charset="0"/>
            </a:rPr>
            <a:t>Office Cleaning</a:t>
          </a:r>
          <a:endParaRPr lang="en-IN" dirty="0"/>
        </a:p>
      </dgm:t>
    </dgm:pt>
    <dgm:pt modelId="{E97578BA-CE01-49A5-B28D-24BBA8110978}" type="parTrans" cxnId="{9696AD5F-723D-4CBA-8110-6FF516F0D6AC}">
      <dgm:prSet/>
      <dgm:spPr/>
      <dgm:t>
        <a:bodyPr/>
        <a:lstStyle/>
        <a:p>
          <a:endParaRPr lang="en-IN"/>
        </a:p>
      </dgm:t>
    </dgm:pt>
    <dgm:pt modelId="{21467693-7F6B-484C-9041-F2C237015259}" type="sibTrans" cxnId="{9696AD5F-723D-4CBA-8110-6FF516F0D6AC}">
      <dgm:prSet/>
      <dgm:spPr/>
      <dgm:t>
        <a:bodyPr/>
        <a:lstStyle/>
        <a:p>
          <a:endParaRPr lang="en-IN"/>
        </a:p>
      </dgm:t>
    </dgm:pt>
    <dgm:pt modelId="{E0379A89-0DAA-4794-AA1D-E1356FD70684}">
      <dgm:prSet phldrT="[Text]"/>
      <dgm:spPr/>
      <dgm:t>
        <a:bodyPr/>
        <a:lstStyle/>
        <a:p>
          <a:r>
            <a:rPr lang="en-US" b="1" i="0" dirty="0">
              <a:effectLst/>
              <a:latin typeface="Times New Roman" panose="02020603050405020304" pitchFamily="18" charset="0"/>
              <a:cs typeface="Times New Roman" panose="02020603050405020304" pitchFamily="18" charset="0"/>
            </a:rPr>
            <a:t>Retail Spaces</a:t>
          </a:r>
          <a:endParaRPr lang="en-IN" dirty="0"/>
        </a:p>
      </dgm:t>
    </dgm:pt>
    <dgm:pt modelId="{C1941267-7688-42F4-BB5B-03F10D176EAA}" type="parTrans" cxnId="{014944D8-B937-4308-8CB5-5B48BFBE1752}">
      <dgm:prSet/>
      <dgm:spPr/>
      <dgm:t>
        <a:bodyPr/>
        <a:lstStyle/>
        <a:p>
          <a:endParaRPr lang="en-IN"/>
        </a:p>
      </dgm:t>
    </dgm:pt>
    <dgm:pt modelId="{7C14F369-A8E6-4A96-BD85-AFDDDF4AF9AE}" type="sibTrans" cxnId="{014944D8-B937-4308-8CB5-5B48BFBE1752}">
      <dgm:prSet/>
      <dgm:spPr/>
      <dgm:t>
        <a:bodyPr/>
        <a:lstStyle/>
        <a:p>
          <a:endParaRPr lang="en-IN"/>
        </a:p>
      </dgm:t>
    </dgm:pt>
    <dgm:pt modelId="{E18CAF3C-1505-4C57-B942-26515C6A4C39}">
      <dgm:prSet phldrT="[Text]"/>
      <dgm:spPr/>
      <dgm:t>
        <a:bodyPr/>
        <a:lstStyle/>
        <a:p>
          <a:r>
            <a:rPr lang="en-US" b="1" i="0" dirty="0">
              <a:effectLst/>
              <a:latin typeface="Times New Roman" panose="02020603050405020304" pitchFamily="18" charset="0"/>
              <a:cs typeface="Times New Roman" panose="02020603050405020304" pitchFamily="18" charset="0"/>
            </a:rPr>
            <a:t>Hospital and Healthcare </a:t>
          </a:r>
          <a:endParaRPr lang="en-IN" dirty="0"/>
        </a:p>
      </dgm:t>
    </dgm:pt>
    <dgm:pt modelId="{2FC45A15-EAD4-4763-A1BE-C356E65E3B68}" type="parTrans" cxnId="{883783B5-1485-4B8B-916A-54F1208A2B0D}">
      <dgm:prSet/>
      <dgm:spPr/>
      <dgm:t>
        <a:bodyPr/>
        <a:lstStyle/>
        <a:p>
          <a:endParaRPr lang="en-IN"/>
        </a:p>
      </dgm:t>
    </dgm:pt>
    <dgm:pt modelId="{D0960BC4-87A3-4DAD-941A-149EB8F73F6D}" type="sibTrans" cxnId="{883783B5-1485-4B8B-916A-54F1208A2B0D}">
      <dgm:prSet/>
      <dgm:spPr/>
      <dgm:t>
        <a:bodyPr/>
        <a:lstStyle/>
        <a:p>
          <a:endParaRPr lang="en-IN"/>
        </a:p>
      </dgm:t>
    </dgm:pt>
    <dgm:pt modelId="{C777A939-365E-42FC-A3EB-EF2D81D7171C}" type="pres">
      <dgm:prSet presAssocID="{0A522622-2FE8-4BB2-B412-36218598B133}" presName="linear" presStyleCnt="0">
        <dgm:presLayoutVars>
          <dgm:dir/>
          <dgm:animLvl val="lvl"/>
          <dgm:resizeHandles val="exact"/>
        </dgm:presLayoutVars>
      </dgm:prSet>
      <dgm:spPr/>
    </dgm:pt>
    <dgm:pt modelId="{0A997FDB-60D2-4B34-9B8D-79E72076AB65}" type="pres">
      <dgm:prSet presAssocID="{4E0E41C6-D3DA-4560-936C-EB6FE4493360}" presName="parentLin" presStyleCnt="0"/>
      <dgm:spPr/>
    </dgm:pt>
    <dgm:pt modelId="{F1071F0C-9DC4-41FD-8A9F-699E6CB022D5}" type="pres">
      <dgm:prSet presAssocID="{4E0E41C6-D3DA-4560-936C-EB6FE4493360}" presName="parentLeftMargin" presStyleLbl="node1" presStyleIdx="0" presStyleCnt="6"/>
      <dgm:spPr/>
    </dgm:pt>
    <dgm:pt modelId="{2FF462BC-32A7-47C2-8039-4AC2B9E11CE4}" type="pres">
      <dgm:prSet presAssocID="{4E0E41C6-D3DA-4560-936C-EB6FE4493360}" presName="parentText" presStyleLbl="node1" presStyleIdx="0" presStyleCnt="6">
        <dgm:presLayoutVars>
          <dgm:chMax val="0"/>
          <dgm:bulletEnabled val="1"/>
        </dgm:presLayoutVars>
      </dgm:prSet>
      <dgm:spPr/>
    </dgm:pt>
    <dgm:pt modelId="{BDD6DDD0-6E4F-4A98-94C2-926EC0EAAE7E}" type="pres">
      <dgm:prSet presAssocID="{4E0E41C6-D3DA-4560-936C-EB6FE4493360}" presName="negativeSpace" presStyleCnt="0"/>
      <dgm:spPr/>
    </dgm:pt>
    <dgm:pt modelId="{6E6DC89B-382A-4F7B-AC02-D54B90BC1FFB}" type="pres">
      <dgm:prSet presAssocID="{4E0E41C6-D3DA-4560-936C-EB6FE4493360}" presName="childText" presStyleLbl="conFgAcc1" presStyleIdx="0" presStyleCnt="6">
        <dgm:presLayoutVars>
          <dgm:bulletEnabled val="1"/>
        </dgm:presLayoutVars>
      </dgm:prSet>
      <dgm:spPr/>
    </dgm:pt>
    <dgm:pt modelId="{5E48B53F-9B74-4C1C-B1CA-ADD5F045C37D}" type="pres">
      <dgm:prSet presAssocID="{C015056E-C5ED-4DE6-83E3-CC013EE78547}" presName="spaceBetweenRectangles" presStyleCnt="0"/>
      <dgm:spPr/>
    </dgm:pt>
    <dgm:pt modelId="{3BED1127-ED68-45D9-946C-63ACD59FCCB4}" type="pres">
      <dgm:prSet presAssocID="{5E7AF850-7975-4D5B-AE25-608F70E2B166}" presName="parentLin" presStyleCnt="0"/>
      <dgm:spPr/>
    </dgm:pt>
    <dgm:pt modelId="{1CF771BB-B9AB-45CA-817F-11CE49AE711C}" type="pres">
      <dgm:prSet presAssocID="{5E7AF850-7975-4D5B-AE25-608F70E2B166}" presName="parentLeftMargin" presStyleLbl="node1" presStyleIdx="0" presStyleCnt="6"/>
      <dgm:spPr/>
    </dgm:pt>
    <dgm:pt modelId="{87D70A1D-7C71-453A-9E5B-F6822334D512}" type="pres">
      <dgm:prSet presAssocID="{5E7AF850-7975-4D5B-AE25-608F70E2B166}" presName="parentText" presStyleLbl="node1" presStyleIdx="1" presStyleCnt="6">
        <dgm:presLayoutVars>
          <dgm:chMax val="0"/>
          <dgm:bulletEnabled val="1"/>
        </dgm:presLayoutVars>
      </dgm:prSet>
      <dgm:spPr/>
    </dgm:pt>
    <dgm:pt modelId="{D3240225-2A6C-43F5-A1BA-C1AF457D67C3}" type="pres">
      <dgm:prSet presAssocID="{5E7AF850-7975-4D5B-AE25-608F70E2B166}" presName="negativeSpace" presStyleCnt="0"/>
      <dgm:spPr/>
    </dgm:pt>
    <dgm:pt modelId="{CCCB7B32-F5E2-4CBC-B071-86C415B3B995}" type="pres">
      <dgm:prSet presAssocID="{5E7AF850-7975-4D5B-AE25-608F70E2B166}" presName="childText" presStyleLbl="conFgAcc1" presStyleIdx="1" presStyleCnt="6">
        <dgm:presLayoutVars>
          <dgm:bulletEnabled val="1"/>
        </dgm:presLayoutVars>
      </dgm:prSet>
      <dgm:spPr/>
    </dgm:pt>
    <dgm:pt modelId="{7AF82192-2F5F-4506-9FD5-B3C56180C5A2}" type="pres">
      <dgm:prSet presAssocID="{21467693-7F6B-484C-9041-F2C237015259}" presName="spaceBetweenRectangles" presStyleCnt="0"/>
      <dgm:spPr/>
    </dgm:pt>
    <dgm:pt modelId="{E3CA7151-D194-4311-9883-23A48E14DD62}" type="pres">
      <dgm:prSet presAssocID="{E0379A89-0DAA-4794-AA1D-E1356FD70684}" presName="parentLin" presStyleCnt="0"/>
      <dgm:spPr/>
    </dgm:pt>
    <dgm:pt modelId="{88ECBCB6-43BD-47BE-8FEE-224536E05C8C}" type="pres">
      <dgm:prSet presAssocID="{E0379A89-0DAA-4794-AA1D-E1356FD70684}" presName="parentLeftMargin" presStyleLbl="node1" presStyleIdx="1" presStyleCnt="6"/>
      <dgm:spPr/>
    </dgm:pt>
    <dgm:pt modelId="{BC2843AA-FC5F-4E29-8DFB-2001BDA8F1A9}" type="pres">
      <dgm:prSet presAssocID="{E0379A89-0DAA-4794-AA1D-E1356FD70684}" presName="parentText" presStyleLbl="node1" presStyleIdx="2" presStyleCnt="6">
        <dgm:presLayoutVars>
          <dgm:chMax val="0"/>
          <dgm:bulletEnabled val="1"/>
        </dgm:presLayoutVars>
      </dgm:prSet>
      <dgm:spPr/>
    </dgm:pt>
    <dgm:pt modelId="{DC4181B6-37AE-432A-A966-C2C28AE943A3}" type="pres">
      <dgm:prSet presAssocID="{E0379A89-0DAA-4794-AA1D-E1356FD70684}" presName="negativeSpace" presStyleCnt="0"/>
      <dgm:spPr/>
    </dgm:pt>
    <dgm:pt modelId="{23F52ED8-E6B7-4CCD-AF9D-3D1D9B2633E5}" type="pres">
      <dgm:prSet presAssocID="{E0379A89-0DAA-4794-AA1D-E1356FD70684}" presName="childText" presStyleLbl="conFgAcc1" presStyleIdx="2" presStyleCnt="6">
        <dgm:presLayoutVars>
          <dgm:bulletEnabled val="1"/>
        </dgm:presLayoutVars>
      </dgm:prSet>
      <dgm:spPr/>
    </dgm:pt>
    <dgm:pt modelId="{C4CD85C2-362A-4A6C-A165-B77D03B79EC8}" type="pres">
      <dgm:prSet presAssocID="{7C14F369-A8E6-4A96-BD85-AFDDDF4AF9AE}" presName="spaceBetweenRectangles" presStyleCnt="0"/>
      <dgm:spPr/>
    </dgm:pt>
    <dgm:pt modelId="{F8E6B0E8-9129-4079-9024-4A6859A8EB26}" type="pres">
      <dgm:prSet presAssocID="{E18CAF3C-1505-4C57-B942-26515C6A4C39}" presName="parentLin" presStyleCnt="0"/>
      <dgm:spPr/>
    </dgm:pt>
    <dgm:pt modelId="{8DDF2F9D-131A-4C4B-A4A1-B3E2A9B16085}" type="pres">
      <dgm:prSet presAssocID="{E18CAF3C-1505-4C57-B942-26515C6A4C39}" presName="parentLeftMargin" presStyleLbl="node1" presStyleIdx="2" presStyleCnt="6"/>
      <dgm:spPr/>
    </dgm:pt>
    <dgm:pt modelId="{0EB31088-E659-426A-A0C3-4FCE5D7DAA41}" type="pres">
      <dgm:prSet presAssocID="{E18CAF3C-1505-4C57-B942-26515C6A4C39}" presName="parentText" presStyleLbl="node1" presStyleIdx="3" presStyleCnt="6">
        <dgm:presLayoutVars>
          <dgm:chMax val="0"/>
          <dgm:bulletEnabled val="1"/>
        </dgm:presLayoutVars>
      </dgm:prSet>
      <dgm:spPr/>
    </dgm:pt>
    <dgm:pt modelId="{DAD2215F-E962-48D2-9518-F46FE993DB7C}" type="pres">
      <dgm:prSet presAssocID="{E18CAF3C-1505-4C57-B942-26515C6A4C39}" presName="negativeSpace" presStyleCnt="0"/>
      <dgm:spPr/>
    </dgm:pt>
    <dgm:pt modelId="{23B06684-C5D1-4681-A032-DD03D6532B56}" type="pres">
      <dgm:prSet presAssocID="{E18CAF3C-1505-4C57-B942-26515C6A4C39}" presName="childText" presStyleLbl="conFgAcc1" presStyleIdx="3" presStyleCnt="6">
        <dgm:presLayoutVars>
          <dgm:bulletEnabled val="1"/>
        </dgm:presLayoutVars>
      </dgm:prSet>
      <dgm:spPr/>
    </dgm:pt>
    <dgm:pt modelId="{675EAAF5-6015-4A6F-B123-69F02A2BDE6A}" type="pres">
      <dgm:prSet presAssocID="{D0960BC4-87A3-4DAD-941A-149EB8F73F6D}" presName="spaceBetweenRectangles" presStyleCnt="0"/>
      <dgm:spPr/>
    </dgm:pt>
    <dgm:pt modelId="{7A3EAAEB-BD8B-471C-9D5C-C957450B96BD}" type="pres">
      <dgm:prSet presAssocID="{4FD3FFBC-CE13-4DE1-9D0C-52A276FDE6F7}" presName="parentLin" presStyleCnt="0"/>
      <dgm:spPr/>
    </dgm:pt>
    <dgm:pt modelId="{0AE4450A-584E-4EE0-9121-5385E77ED983}" type="pres">
      <dgm:prSet presAssocID="{4FD3FFBC-CE13-4DE1-9D0C-52A276FDE6F7}" presName="parentLeftMargin" presStyleLbl="node1" presStyleIdx="3" presStyleCnt="6"/>
      <dgm:spPr/>
    </dgm:pt>
    <dgm:pt modelId="{38B035C5-7D8F-4D92-913C-70AA60309D01}" type="pres">
      <dgm:prSet presAssocID="{4FD3FFBC-CE13-4DE1-9D0C-52A276FDE6F7}" presName="parentText" presStyleLbl="node1" presStyleIdx="4" presStyleCnt="6">
        <dgm:presLayoutVars>
          <dgm:chMax val="0"/>
          <dgm:bulletEnabled val="1"/>
        </dgm:presLayoutVars>
      </dgm:prSet>
      <dgm:spPr/>
    </dgm:pt>
    <dgm:pt modelId="{E6A66E46-D84A-4223-B61A-027D5C12BF2F}" type="pres">
      <dgm:prSet presAssocID="{4FD3FFBC-CE13-4DE1-9D0C-52A276FDE6F7}" presName="negativeSpace" presStyleCnt="0"/>
      <dgm:spPr/>
    </dgm:pt>
    <dgm:pt modelId="{760996C7-20C3-44F8-80BB-13BA08AE608A}" type="pres">
      <dgm:prSet presAssocID="{4FD3FFBC-CE13-4DE1-9D0C-52A276FDE6F7}" presName="childText" presStyleLbl="conFgAcc1" presStyleIdx="4" presStyleCnt="6">
        <dgm:presLayoutVars>
          <dgm:bulletEnabled val="1"/>
        </dgm:presLayoutVars>
      </dgm:prSet>
      <dgm:spPr/>
    </dgm:pt>
    <dgm:pt modelId="{CABD7541-A554-4127-98DC-60597B03B493}" type="pres">
      <dgm:prSet presAssocID="{578E6184-7E80-42DD-AADB-760A170EB3F8}" presName="spaceBetweenRectangles" presStyleCnt="0"/>
      <dgm:spPr/>
    </dgm:pt>
    <dgm:pt modelId="{918E1D6C-97CE-4E5F-84D6-0CCD9EE4676E}" type="pres">
      <dgm:prSet presAssocID="{227CE07C-B062-4C03-9B18-71AEFB1A8B0C}" presName="parentLin" presStyleCnt="0"/>
      <dgm:spPr/>
    </dgm:pt>
    <dgm:pt modelId="{0998D186-C6FA-45C4-B1BA-1103052E0EDE}" type="pres">
      <dgm:prSet presAssocID="{227CE07C-B062-4C03-9B18-71AEFB1A8B0C}" presName="parentLeftMargin" presStyleLbl="node1" presStyleIdx="4" presStyleCnt="6"/>
      <dgm:spPr/>
    </dgm:pt>
    <dgm:pt modelId="{540B9CA6-421E-4D1A-874C-C88A1D4ECBB1}" type="pres">
      <dgm:prSet presAssocID="{227CE07C-B062-4C03-9B18-71AEFB1A8B0C}" presName="parentText" presStyleLbl="node1" presStyleIdx="5" presStyleCnt="6">
        <dgm:presLayoutVars>
          <dgm:chMax val="0"/>
          <dgm:bulletEnabled val="1"/>
        </dgm:presLayoutVars>
      </dgm:prSet>
      <dgm:spPr/>
    </dgm:pt>
    <dgm:pt modelId="{256EBB7F-02AA-4C42-ACBE-40EB1F13A228}" type="pres">
      <dgm:prSet presAssocID="{227CE07C-B062-4C03-9B18-71AEFB1A8B0C}" presName="negativeSpace" presStyleCnt="0"/>
      <dgm:spPr/>
    </dgm:pt>
    <dgm:pt modelId="{4147E452-F648-40D9-9ACD-EF557992AC9F}" type="pres">
      <dgm:prSet presAssocID="{227CE07C-B062-4C03-9B18-71AEFB1A8B0C}" presName="childText" presStyleLbl="conFgAcc1" presStyleIdx="5" presStyleCnt="6">
        <dgm:presLayoutVars>
          <dgm:bulletEnabled val="1"/>
        </dgm:presLayoutVars>
      </dgm:prSet>
      <dgm:spPr/>
    </dgm:pt>
  </dgm:ptLst>
  <dgm:cxnLst>
    <dgm:cxn modelId="{C6B6210E-19BB-44BE-847D-63B7901191AE}" type="presOf" srcId="{E0379A89-0DAA-4794-AA1D-E1356FD70684}" destId="{88ECBCB6-43BD-47BE-8FEE-224536E05C8C}" srcOrd="0" destOrd="0" presId="urn:microsoft.com/office/officeart/2005/8/layout/list1"/>
    <dgm:cxn modelId="{22EE371A-1E9D-426D-8085-0975DF05602E}" type="presOf" srcId="{4E0E41C6-D3DA-4560-936C-EB6FE4493360}" destId="{F1071F0C-9DC4-41FD-8A9F-699E6CB022D5}" srcOrd="0" destOrd="0" presId="urn:microsoft.com/office/officeart/2005/8/layout/list1"/>
    <dgm:cxn modelId="{55562A22-5B0E-4DDA-BE71-F3F55BDF423D}" type="presOf" srcId="{E18CAF3C-1505-4C57-B942-26515C6A4C39}" destId="{8DDF2F9D-131A-4C4B-A4A1-B3E2A9B16085}" srcOrd="0" destOrd="0" presId="urn:microsoft.com/office/officeart/2005/8/layout/list1"/>
    <dgm:cxn modelId="{8681FC3E-4866-409A-81B1-E3C953856510}" srcId="{0A522622-2FE8-4BB2-B412-36218598B133}" destId="{4FD3FFBC-CE13-4DE1-9D0C-52A276FDE6F7}" srcOrd="4" destOrd="0" parTransId="{9856E3F8-E34C-44D8-9BFA-2C2E634C7BF4}" sibTransId="{578E6184-7E80-42DD-AADB-760A170EB3F8}"/>
    <dgm:cxn modelId="{9696AD5F-723D-4CBA-8110-6FF516F0D6AC}" srcId="{0A522622-2FE8-4BB2-B412-36218598B133}" destId="{5E7AF850-7975-4D5B-AE25-608F70E2B166}" srcOrd="1" destOrd="0" parTransId="{E97578BA-CE01-49A5-B28D-24BBA8110978}" sibTransId="{21467693-7F6B-484C-9041-F2C237015259}"/>
    <dgm:cxn modelId="{C456CE49-F5B9-46D7-BB75-DFB1C2E05EA0}" srcId="{0A522622-2FE8-4BB2-B412-36218598B133}" destId="{227CE07C-B062-4C03-9B18-71AEFB1A8B0C}" srcOrd="5" destOrd="0" parTransId="{483D0BBA-C649-440F-9433-587E7597CBE2}" sibTransId="{1519DD0D-58D9-45FE-8728-8B448D6217B6}"/>
    <dgm:cxn modelId="{93B2266C-3278-4AF4-90A4-55249E498C56}" srcId="{0A522622-2FE8-4BB2-B412-36218598B133}" destId="{4E0E41C6-D3DA-4560-936C-EB6FE4493360}" srcOrd="0" destOrd="0" parTransId="{26426153-1E82-4785-8CAA-25C848F96D71}" sibTransId="{C015056E-C5ED-4DE6-83E3-CC013EE78547}"/>
    <dgm:cxn modelId="{F9461A77-2D39-4860-9F18-9A0ADA400DA9}" type="presOf" srcId="{4E0E41C6-D3DA-4560-936C-EB6FE4493360}" destId="{2FF462BC-32A7-47C2-8039-4AC2B9E11CE4}" srcOrd="1" destOrd="0" presId="urn:microsoft.com/office/officeart/2005/8/layout/list1"/>
    <dgm:cxn modelId="{92ECE381-1650-454B-B60F-84E75CB22DB9}" type="presOf" srcId="{E18CAF3C-1505-4C57-B942-26515C6A4C39}" destId="{0EB31088-E659-426A-A0C3-4FCE5D7DAA41}" srcOrd="1" destOrd="0" presId="urn:microsoft.com/office/officeart/2005/8/layout/list1"/>
    <dgm:cxn modelId="{85F4B396-8FB9-4814-9437-FED47E5E19AE}" type="presOf" srcId="{E0379A89-0DAA-4794-AA1D-E1356FD70684}" destId="{BC2843AA-FC5F-4E29-8DFB-2001BDA8F1A9}" srcOrd="1" destOrd="0" presId="urn:microsoft.com/office/officeart/2005/8/layout/list1"/>
    <dgm:cxn modelId="{0B5983B2-64BC-42EB-BCC3-402C920E65EC}" type="presOf" srcId="{0A522622-2FE8-4BB2-B412-36218598B133}" destId="{C777A939-365E-42FC-A3EB-EF2D81D7171C}" srcOrd="0" destOrd="0" presId="urn:microsoft.com/office/officeart/2005/8/layout/list1"/>
    <dgm:cxn modelId="{883783B5-1485-4B8B-916A-54F1208A2B0D}" srcId="{0A522622-2FE8-4BB2-B412-36218598B133}" destId="{E18CAF3C-1505-4C57-B942-26515C6A4C39}" srcOrd="3" destOrd="0" parTransId="{2FC45A15-EAD4-4763-A1BE-C356E65E3B68}" sibTransId="{D0960BC4-87A3-4DAD-941A-149EB8F73F6D}"/>
    <dgm:cxn modelId="{AF0ADCBC-CEBE-463A-AB6A-A9D1F2A4F466}" type="presOf" srcId="{227CE07C-B062-4C03-9B18-71AEFB1A8B0C}" destId="{0998D186-C6FA-45C4-B1BA-1103052E0EDE}" srcOrd="0" destOrd="0" presId="urn:microsoft.com/office/officeart/2005/8/layout/list1"/>
    <dgm:cxn modelId="{EB54B3C0-BAF7-444C-B2F1-B4358AA9BB12}" type="presOf" srcId="{4FD3FFBC-CE13-4DE1-9D0C-52A276FDE6F7}" destId="{0AE4450A-584E-4EE0-9121-5385E77ED983}" srcOrd="0" destOrd="0" presId="urn:microsoft.com/office/officeart/2005/8/layout/list1"/>
    <dgm:cxn modelId="{014944D8-B937-4308-8CB5-5B48BFBE1752}" srcId="{0A522622-2FE8-4BB2-B412-36218598B133}" destId="{E0379A89-0DAA-4794-AA1D-E1356FD70684}" srcOrd="2" destOrd="0" parTransId="{C1941267-7688-42F4-BB5B-03F10D176EAA}" sibTransId="{7C14F369-A8E6-4A96-BD85-AFDDDF4AF9AE}"/>
    <dgm:cxn modelId="{726F49DB-2EFB-4BED-B753-A068F2641113}" type="presOf" srcId="{4FD3FFBC-CE13-4DE1-9D0C-52A276FDE6F7}" destId="{38B035C5-7D8F-4D92-913C-70AA60309D01}" srcOrd="1" destOrd="0" presId="urn:microsoft.com/office/officeart/2005/8/layout/list1"/>
    <dgm:cxn modelId="{29DBFFDB-0443-4476-89D6-CD3D84D7DA44}" type="presOf" srcId="{5E7AF850-7975-4D5B-AE25-608F70E2B166}" destId="{1CF771BB-B9AB-45CA-817F-11CE49AE711C}" srcOrd="0" destOrd="0" presId="urn:microsoft.com/office/officeart/2005/8/layout/list1"/>
    <dgm:cxn modelId="{078493DC-4937-465C-90EB-A747590D3C0E}" type="presOf" srcId="{227CE07C-B062-4C03-9B18-71AEFB1A8B0C}" destId="{540B9CA6-421E-4D1A-874C-C88A1D4ECBB1}" srcOrd="1" destOrd="0" presId="urn:microsoft.com/office/officeart/2005/8/layout/list1"/>
    <dgm:cxn modelId="{3F6845F2-5BF2-4376-923F-78AA5C89D9FA}" type="presOf" srcId="{5E7AF850-7975-4D5B-AE25-608F70E2B166}" destId="{87D70A1D-7C71-453A-9E5B-F6822334D512}" srcOrd="1" destOrd="0" presId="urn:microsoft.com/office/officeart/2005/8/layout/list1"/>
    <dgm:cxn modelId="{32C3D593-1940-4ABB-944C-C14D27280028}" type="presParOf" srcId="{C777A939-365E-42FC-A3EB-EF2D81D7171C}" destId="{0A997FDB-60D2-4B34-9B8D-79E72076AB65}" srcOrd="0" destOrd="0" presId="urn:microsoft.com/office/officeart/2005/8/layout/list1"/>
    <dgm:cxn modelId="{94E09681-F183-4C97-8520-A15D3386A188}" type="presParOf" srcId="{0A997FDB-60D2-4B34-9B8D-79E72076AB65}" destId="{F1071F0C-9DC4-41FD-8A9F-699E6CB022D5}" srcOrd="0" destOrd="0" presId="urn:microsoft.com/office/officeart/2005/8/layout/list1"/>
    <dgm:cxn modelId="{202A9B20-1816-46D9-80BC-AAC588F880E2}" type="presParOf" srcId="{0A997FDB-60D2-4B34-9B8D-79E72076AB65}" destId="{2FF462BC-32A7-47C2-8039-4AC2B9E11CE4}" srcOrd="1" destOrd="0" presId="urn:microsoft.com/office/officeart/2005/8/layout/list1"/>
    <dgm:cxn modelId="{59C31C60-75D9-4F76-8D15-0271A98C19BB}" type="presParOf" srcId="{C777A939-365E-42FC-A3EB-EF2D81D7171C}" destId="{BDD6DDD0-6E4F-4A98-94C2-926EC0EAAE7E}" srcOrd="1" destOrd="0" presId="urn:microsoft.com/office/officeart/2005/8/layout/list1"/>
    <dgm:cxn modelId="{4F47AD4C-3934-44E8-BB51-C57EEBFC0FA5}" type="presParOf" srcId="{C777A939-365E-42FC-A3EB-EF2D81D7171C}" destId="{6E6DC89B-382A-4F7B-AC02-D54B90BC1FFB}" srcOrd="2" destOrd="0" presId="urn:microsoft.com/office/officeart/2005/8/layout/list1"/>
    <dgm:cxn modelId="{9CF6E8EE-F4BA-4DCB-8186-81D98F3FA196}" type="presParOf" srcId="{C777A939-365E-42FC-A3EB-EF2D81D7171C}" destId="{5E48B53F-9B74-4C1C-B1CA-ADD5F045C37D}" srcOrd="3" destOrd="0" presId="urn:microsoft.com/office/officeart/2005/8/layout/list1"/>
    <dgm:cxn modelId="{5ADC1D91-CD7B-4990-AA4A-355D093D81A6}" type="presParOf" srcId="{C777A939-365E-42FC-A3EB-EF2D81D7171C}" destId="{3BED1127-ED68-45D9-946C-63ACD59FCCB4}" srcOrd="4" destOrd="0" presId="urn:microsoft.com/office/officeart/2005/8/layout/list1"/>
    <dgm:cxn modelId="{8485D7F2-6DC1-429C-8D44-2BE65491A3C1}" type="presParOf" srcId="{3BED1127-ED68-45D9-946C-63ACD59FCCB4}" destId="{1CF771BB-B9AB-45CA-817F-11CE49AE711C}" srcOrd="0" destOrd="0" presId="urn:microsoft.com/office/officeart/2005/8/layout/list1"/>
    <dgm:cxn modelId="{469FDF4C-749C-4DD6-B6F4-BF925E080A84}" type="presParOf" srcId="{3BED1127-ED68-45D9-946C-63ACD59FCCB4}" destId="{87D70A1D-7C71-453A-9E5B-F6822334D512}" srcOrd="1" destOrd="0" presId="urn:microsoft.com/office/officeart/2005/8/layout/list1"/>
    <dgm:cxn modelId="{CBC2B4B5-B77B-45F7-B259-EDE7EA080F08}" type="presParOf" srcId="{C777A939-365E-42FC-A3EB-EF2D81D7171C}" destId="{D3240225-2A6C-43F5-A1BA-C1AF457D67C3}" srcOrd="5" destOrd="0" presId="urn:microsoft.com/office/officeart/2005/8/layout/list1"/>
    <dgm:cxn modelId="{A8329CBB-CB75-42B7-8AC6-BD6F47A79089}" type="presParOf" srcId="{C777A939-365E-42FC-A3EB-EF2D81D7171C}" destId="{CCCB7B32-F5E2-4CBC-B071-86C415B3B995}" srcOrd="6" destOrd="0" presId="urn:microsoft.com/office/officeart/2005/8/layout/list1"/>
    <dgm:cxn modelId="{E41EDD2A-E04E-4AEA-818E-355926C7177C}" type="presParOf" srcId="{C777A939-365E-42FC-A3EB-EF2D81D7171C}" destId="{7AF82192-2F5F-4506-9FD5-B3C56180C5A2}" srcOrd="7" destOrd="0" presId="urn:microsoft.com/office/officeart/2005/8/layout/list1"/>
    <dgm:cxn modelId="{43C13824-F5CA-4504-8025-00DE7CD0EF24}" type="presParOf" srcId="{C777A939-365E-42FC-A3EB-EF2D81D7171C}" destId="{E3CA7151-D194-4311-9883-23A48E14DD62}" srcOrd="8" destOrd="0" presId="urn:microsoft.com/office/officeart/2005/8/layout/list1"/>
    <dgm:cxn modelId="{AFA12EAB-2FE4-4D73-A5F2-47FB53A77A8E}" type="presParOf" srcId="{E3CA7151-D194-4311-9883-23A48E14DD62}" destId="{88ECBCB6-43BD-47BE-8FEE-224536E05C8C}" srcOrd="0" destOrd="0" presId="urn:microsoft.com/office/officeart/2005/8/layout/list1"/>
    <dgm:cxn modelId="{E307E19E-5A13-4B5E-A123-98BCE09F0CBD}" type="presParOf" srcId="{E3CA7151-D194-4311-9883-23A48E14DD62}" destId="{BC2843AA-FC5F-4E29-8DFB-2001BDA8F1A9}" srcOrd="1" destOrd="0" presId="urn:microsoft.com/office/officeart/2005/8/layout/list1"/>
    <dgm:cxn modelId="{F6348B5F-2485-4344-8F98-7817CC45EAD3}" type="presParOf" srcId="{C777A939-365E-42FC-A3EB-EF2D81D7171C}" destId="{DC4181B6-37AE-432A-A966-C2C28AE943A3}" srcOrd="9" destOrd="0" presId="urn:microsoft.com/office/officeart/2005/8/layout/list1"/>
    <dgm:cxn modelId="{A6649606-A1EF-41D5-B696-1554DD1EB55F}" type="presParOf" srcId="{C777A939-365E-42FC-A3EB-EF2D81D7171C}" destId="{23F52ED8-E6B7-4CCD-AF9D-3D1D9B2633E5}" srcOrd="10" destOrd="0" presId="urn:microsoft.com/office/officeart/2005/8/layout/list1"/>
    <dgm:cxn modelId="{BB46D40A-5FE4-4205-9EB7-3EF298DC2865}" type="presParOf" srcId="{C777A939-365E-42FC-A3EB-EF2D81D7171C}" destId="{C4CD85C2-362A-4A6C-A165-B77D03B79EC8}" srcOrd="11" destOrd="0" presId="urn:microsoft.com/office/officeart/2005/8/layout/list1"/>
    <dgm:cxn modelId="{E4ED88BD-A6CB-451B-9140-56DE11C61D68}" type="presParOf" srcId="{C777A939-365E-42FC-A3EB-EF2D81D7171C}" destId="{F8E6B0E8-9129-4079-9024-4A6859A8EB26}" srcOrd="12" destOrd="0" presId="urn:microsoft.com/office/officeart/2005/8/layout/list1"/>
    <dgm:cxn modelId="{FD9F3331-8475-476D-BD48-7AC108E89B6B}" type="presParOf" srcId="{F8E6B0E8-9129-4079-9024-4A6859A8EB26}" destId="{8DDF2F9D-131A-4C4B-A4A1-B3E2A9B16085}" srcOrd="0" destOrd="0" presId="urn:microsoft.com/office/officeart/2005/8/layout/list1"/>
    <dgm:cxn modelId="{AB3D0EDF-3FF5-4334-BEFC-7C5E279F5CB7}" type="presParOf" srcId="{F8E6B0E8-9129-4079-9024-4A6859A8EB26}" destId="{0EB31088-E659-426A-A0C3-4FCE5D7DAA41}" srcOrd="1" destOrd="0" presId="urn:microsoft.com/office/officeart/2005/8/layout/list1"/>
    <dgm:cxn modelId="{07F69734-C13B-47A1-B859-E414340E1241}" type="presParOf" srcId="{C777A939-365E-42FC-A3EB-EF2D81D7171C}" destId="{DAD2215F-E962-48D2-9518-F46FE993DB7C}" srcOrd="13" destOrd="0" presId="urn:microsoft.com/office/officeart/2005/8/layout/list1"/>
    <dgm:cxn modelId="{3814B81E-4E94-4D62-B9D6-B1241E8DCE82}" type="presParOf" srcId="{C777A939-365E-42FC-A3EB-EF2D81D7171C}" destId="{23B06684-C5D1-4681-A032-DD03D6532B56}" srcOrd="14" destOrd="0" presId="urn:microsoft.com/office/officeart/2005/8/layout/list1"/>
    <dgm:cxn modelId="{560490A3-427D-4F8D-AA72-4B384431FE8F}" type="presParOf" srcId="{C777A939-365E-42FC-A3EB-EF2D81D7171C}" destId="{675EAAF5-6015-4A6F-B123-69F02A2BDE6A}" srcOrd="15" destOrd="0" presId="urn:microsoft.com/office/officeart/2005/8/layout/list1"/>
    <dgm:cxn modelId="{F916E03A-3180-409C-9506-5F6D92BB1A34}" type="presParOf" srcId="{C777A939-365E-42FC-A3EB-EF2D81D7171C}" destId="{7A3EAAEB-BD8B-471C-9D5C-C957450B96BD}" srcOrd="16" destOrd="0" presId="urn:microsoft.com/office/officeart/2005/8/layout/list1"/>
    <dgm:cxn modelId="{CB11C199-9672-486F-8296-6D3804A0CC97}" type="presParOf" srcId="{7A3EAAEB-BD8B-471C-9D5C-C957450B96BD}" destId="{0AE4450A-584E-4EE0-9121-5385E77ED983}" srcOrd="0" destOrd="0" presId="urn:microsoft.com/office/officeart/2005/8/layout/list1"/>
    <dgm:cxn modelId="{DCCAE5D1-14C1-4AA1-ADA7-D2272D431E6D}" type="presParOf" srcId="{7A3EAAEB-BD8B-471C-9D5C-C957450B96BD}" destId="{38B035C5-7D8F-4D92-913C-70AA60309D01}" srcOrd="1" destOrd="0" presId="urn:microsoft.com/office/officeart/2005/8/layout/list1"/>
    <dgm:cxn modelId="{D09902C4-75DB-41D4-B700-1914B97EB761}" type="presParOf" srcId="{C777A939-365E-42FC-A3EB-EF2D81D7171C}" destId="{E6A66E46-D84A-4223-B61A-027D5C12BF2F}" srcOrd="17" destOrd="0" presId="urn:microsoft.com/office/officeart/2005/8/layout/list1"/>
    <dgm:cxn modelId="{0E510633-E05F-44F6-A026-5FD8239FBC71}" type="presParOf" srcId="{C777A939-365E-42FC-A3EB-EF2D81D7171C}" destId="{760996C7-20C3-44F8-80BB-13BA08AE608A}" srcOrd="18" destOrd="0" presId="urn:microsoft.com/office/officeart/2005/8/layout/list1"/>
    <dgm:cxn modelId="{5E73F428-DEB8-4AE4-A8A9-C953C1A30E33}" type="presParOf" srcId="{C777A939-365E-42FC-A3EB-EF2D81D7171C}" destId="{CABD7541-A554-4127-98DC-60597B03B493}" srcOrd="19" destOrd="0" presId="urn:microsoft.com/office/officeart/2005/8/layout/list1"/>
    <dgm:cxn modelId="{42457301-A715-486F-9276-432032210E5A}" type="presParOf" srcId="{C777A939-365E-42FC-A3EB-EF2D81D7171C}" destId="{918E1D6C-97CE-4E5F-84D6-0CCD9EE4676E}" srcOrd="20" destOrd="0" presId="urn:microsoft.com/office/officeart/2005/8/layout/list1"/>
    <dgm:cxn modelId="{E491F2B5-EC3E-404B-BAA7-00ED60881F68}" type="presParOf" srcId="{918E1D6C-97CE-4E5F-84D6-0CCD9EE4676E}" destId="{0998D186-C6FA-45C4-B1BA-1103052E0EDE}" srcOrd="0" destOrd="0" presId="urn:microsoft.com/office/officeart/2005/8/layout/list1"/>
    <dgm:cxn modelId="{16F2859B-F248-49AD-9731-2990BEDBAD53}" type="presParOf" srcId="{918E1D6C-97CE-4E5F-84D6-0CCD9EE4676E}" destId="{540B9CA6-421E-4D1A-874C-C88A1D4ECBB1}" srcOrd="1" destOrd="0" presId="urn:microsoft.com/office/officeart/2005/8/layout/list1"/>
    <dgm:cxn modelId="{D57B209F-69CE-403D-939D-EE0C109012C2}" type="presParOf" srcId="{C777A939-365E-42FC-A3EB-EF2D81D7171C}" destId="{256EBB7F-02AA-4C42-ACBE-40EB1F13A228}" srcOrd="21" destOrd="0" presId="urn:microsoft.com/office/officeart/2005/8/layout/list1"/>
    <dgm:cxn modelId="{C616EF8C-3169-4B94-A3EF-3E14FD626260}" type="presParOf" srcId="{C777A939-365E-42FC-A3EB-EF2D81D7171C}" destId="{4147E452-F648-40D9-9ACD-EF557992AC9F}"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693A5-435C-4338-BEAF-435026338054}">
      <dsp:nvSpPr>
        <dsp:cNvPr id="0" name=""/>
        <dsp:cNvSpPr/>
      </dsp:nvSpPr>
      <dsp:spPr>
        <a:xfrm>
          <a:off x="638575" y="204279"/>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Arduino Uno</a:t>
          </a:r>
        </a:p>
      </dsp:txBody>
      <dsp:txXfrm>
        <a:off x="638575" y="204279"/>
        <a:ext cx="2330396" cy="728248"/>
      </dsp:txXfrm>
    </dsp:sp>
    <dsp:sp modelId="{DF18642E-06C1-43B6-BA7F-3DCFD812A290}">
      <dsp:nvSpPr>
        <dsp:cNvPr id="0" name=""/>
        <dsp:cNvSpPr/>
      </dsp:nvSpPr>
      <dsp:spPr>
        <a:xfrm>
          <a:off x="541475" y="99087"/>
          <a:ext cx="509774" cy="764661"/>
        </a:xfrm>
        <a:prstGeom prst="rect">
          <a:avLst/>
        </a:prstGeom>
        <a:blipFill>
          <a:blip xmlns:r="http://schemas.openxmlformats.org/officeDocument/2006/relationships" r:embed="rId1"/>
          <a:srcRect/>
          <a:stretch>
            <a:fillRect l="-75000" r="-7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71E9F08-37AD-46B9-94BB-EE80A0327933}">
      <dsp:nvSpPr>
        <dsp:cNvPr id="0" name=""/>
        <dsp:cNvSpPr/>
      </dsp:nvSpPr>
      <dsp:spPr>
        <a:xfrm>
          <a:off x="3188225" y="204279"/>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Relay</a:t>
          </a:r>
        </a:p>
      </dsp:txBody>
      <dsp:txXfrm>
        <a:off x="3188225" y="204279"/>
        <a:ext cx="2330396" cy="728248"/>
      </dsp:txXfrm>
    </dsp:sp>
    <dsp:sp modelId="{8ECA2D0A-3556-45D1-AA7F-741189A0C411}">
      <dsp:nvSpPr>
        <dsp:cNvPr id="0" name=""/>
        <dsp:cNvSpPr/>
      </dsp:nvSpPr>
      <dsp:spPr>
        <a:xfrm>
          <a:off x="3091125" y="99087"/>
          <a:ext cx="509774" cy="764661"/>
        </a:xfrm>
        <a:prstGeom prst="rect">
          <a:avLst/>
        </a:prstGeom>
        <a:blipFill>
          <a:blip xmlns:r="http://schemas.openxmlformats.org/officeDocument/2006/relationships" r:embed="rId2"/>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3A0C5A5-3068-4BFC-9E7A-4649BF956920}">
      <dsp:nvSpPr>
        <dsp:cNvPr id="0" name=""/>
        <dsp:cNvSpPr/>
      </dsp:nvSpPr>
      <dsp:spPr>
        <a:xfrm>
          <a:off x="5737876" y="204279"/>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err="1">
              <a:latin typeface="Times New Roman" panose="02020603050405020304" pitchFamily="18" charset="0"/>
              <a:cs typeface="Times New Roman" panose="02020603050405020304" pitchFamily="18" charset="0"/>
            </a:rPr>
            <a:t>BreadBoard</a:t>
          </a:r>
          <a:r>
            <a:rPr lang="en-IN" sz="2000" kern="1200" dirty="0">
              <a:latin typeface="Times New Roman" panose="02020603050405020304" pitchFamily="18" charset="0"/>
              <a:cs typeface="Times New Roman" panose="02020603050405020304" pitchFamily="18" charset="0"/>
            </a:rPr>
            <a:t> </a:t>
          </a:r>
        </a:p>
      </dsp:txBody>
      <dsp:txXfrm>
        <a:off x="5737876" y="204279"/>
        <a:ext cx="2330396" cy="728248"/>
      </dsp:txXfrm>
    </dsp:sp>
    <dsp:sp modelId="{60F1F807-2A9D-4AA7-A098-0FAE93353E6F}">
      <dsp:nvSpPr>
        <dsp:cNvPr id="0" name=""/>
        <dsp:cNvSpPr/>
      </dsp:nvSpPr>
      <dsp:spPr>
        <a:xfrm>
          <a:off x="5640776" y="99087"/>
          <a:ext cx="509774" cy="76466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AC2E42BC-5054-47F5-A835-55B29CFBDE8D}">
      <dsp:nvSpPr>
        <dsp:cNvPr id="0" name=""/>
        <dsp:cNvSpPr/>
      </dsp:nvSpPr>
      <dsp:spPr>
        <a:xfrm>
          <a:off x="8287526" y="204279"/>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Cell Holder</a:t>
          </a:r>
        </a:p>
      </dsp:txBody>
      <dsp:txXfrm>
        <a:off x="8287526" y="204279"/>
        <a:ext cx="2330396" cy="728248"/>
      </dsp:txXfrm>
    </dsp:sp>
    <dsp:sp modelId="{9EA4A687-7C36-49D9-8A41-1628B2E4262A}">
      <dsp:nvSpPr>
        <dsp:cNvPr id="0" name=""/>
        <dsp:cNvSpPr/>
      </dsp:nvSpPr>
      <dsp:spPr>
        <a:xfrm>
          <a:off x="8190426" y="99087"/>
          <a:ext cx="509774" cy="764661"/>
        </a:xfrm>
        <a:prstGeom prst="rect">
          <a:avLst/>
        </a:prstGeom>
        <a:blipFill>
          <a:blip xmlns:r="http://schemas.openxmlformats.org/officeDocument/2006/relationships" r:embed="rId4"/>
          <a:srcRect/>
          <a:stretch>
            <a:fillRect l="-58000" r="-58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272FB39-BC69-4743-8E05-E798D2F345AA}">
      <dsp:nvSpPr>
        <dsp:cNvPr id="0" name=""/>
        <dsp:cNvSpPr/>
      </dsp:nvSpPr>
      <dsp:spPr>
        <a:xfrm>
          <a:off x="638575" y="1121063"/>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Bluetooth Module</a:t>
          </a:r>
        </a:p>
      </dsp:txBody>
      <dsp:txXfrm>
        <a:off x="638575" y="1121063"/>
        <a:ext cx="2330396" cy="728248"/>
      </dsp:txXfrm>
    </dsp:sp>
    <dsp:sp modelId="{DA2278FE-6A8C-4035-8205-A14CC395784A}">
      <dsp:nvSpPr>
        <dsp:cNvPr id="0" name=""/>
        <dsp:cNvSpPr/>
      </dsp:nvSpPr>
      <dsp:spPr>
        <a:xfrm>
          <a:off x="541475" y="1015871"/>
          <a:ext cx="509774" cy="764661"/>
        </a:xfrm>
        <a:prstGeom prst="rect">
          <a:avLst/>
        </a:prstGeom>
        <a:blipFill>
          <a:blip xmlns:r="http://schemas.openxmlformats.org/officeDocument/2006/relationships" r:embed="rId5"/>
          <a:srcRect/>
          <a:stretch>
            <a:fillRect l="-56000" r="-5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304C80C-E7AE-4596-B959-F106881CDECF}">
      <dsp:nvSpPr>
        <dsp:cNvPr id="0" name=""/>
        <dsp:cNvSpPr/>
      </dsp:nvSpPr>
      <dsp:spPr>
        <a:xfrm>
          <a:off x="3188225" y="1121063"/>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Water Pump</a:t>
          </a:r>
        </a:p>
      </dsp:txBody>
      <dsp:txXfrm>
        <a:off x="3188225" y="1121063"/>
        <a:ext cx="2330396" cy="728248"/>
      </dsp:txXfrm>
    </dsp:sp>
    <dsp:sp modelId="{7150E44A-6D5C-4AE0-BC80-07AC36D19F59}">
      <dsp:nvSpPr>
        <dsp:cNvPr id="0" name=""/>
        <dsp:cNvSpPr/>
      </dsp:nvSpPr>
      <dsp:spPr>
        <a:xfrm>
          <a:off x="3091125" y="1015871"/>
          <a:ext cx="509774" cy="764661"/>
        </a:xfrm>
        <a:prstGeom prst="rect">
          <a:avLst/>
        </a:prstGeom>
        <a:blipFill>
          <a:blip xmlns:r="http://schemas.openxmlformats.org/officeDocument/2006/relationships" r:embed="rId6"/>
          <a:srcRect/>
          <a:stretch>
            <a:fillRect l="-25000" r="-2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A883DB8-D442-4A89-BAF1-0F50E593E8D9}">
      <dsp:nvSpPr>
        <dsp:cNvPr id="0" name=""/>
        <dsp:cNvSpPr/>
      </dsp:nvSpPr>
      <dsp:spPr>
        <a:xfrm>
          <a:off x="5737876" y="1121063"/>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Spinning Mop</a:t>
          </a:r>
        </a:p>
      </dsp:txBody>
      <dsp:txXfrm>
        <a:off x="5737876" y="1121063"/>
        <a:ext cx="2330396" cy="728248"/>
      </dsp:txXfrm>
    </dsp:sp>
    <dsp:sp modelId="{41E67A47-3080-41DA-AF21-4B5285CC4792}">
      <dsp:nvSpPr>
        <dsp:cNvPr id="0" name=""/>
        <dsp:cNvSpPr/>
      </dsp:nvSpPr>
      <dsp:spPr>
        <a:xfrm>
          <a:off x="5640776" y="1015871"/>
          <a:ext cx="509774" cy="764661"/>
        </a:xfrm>
        <a:prstGeom prst="rect">
          <a:avLst/>
        </a:prstGeom>
        <a:blipFill>
          <a:blip xmlns:r="http://schemas.openxmlformats.org/officeDocument/2006/relationships" r:embed="rId7"/>
          <a:srcRect/>
          <a:stretch>
            <a:fillRect l="-36000" r="-3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82F54CD0-CDC7-41A3-A814-BFF6E62C2197}">
      <dsp:nvSpPr>
        <dsp:cNvPr id="0" name=""/>
        <dsp:cNvSpPr/>
      </dsp:nvSpPr>
      <dsp:spPr>
        <a:xfrm>
          <a:off x="8287526" y="1121063"/>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Voltage Regulator</a:t>
          </a:r>
        </a:p>
      </dsp:txBody>
      <dsp:txXfrm>
        <a:off x="8287526" y="1121063"/>
        <a:ext cx="2330396" cy="728248"/>
      </dsp:txXfrm>
    </dsp:sp>
    <dsp:sp modelId="{EC7A65C7-997F-492D-92AE-69E8FF1A251E}">
      <dsp:nvSpPr>
        <dsp:cNvPr id="0" name=""/>
        <dsp:cNvSpPr/>
      </dsp:nvSpPr>
      <dsp:spPr>
        <a:xfrm>
          <a:off x="8190426" y="1015871"/>
          <a:ext cx="509774" cy="764661"/>
        </a:xfrm>
        <a:prstGeom prst="rect">
          <a:avLst/>
        </a:prstGeom>
        <a:blipFill>
          <a:blip xmlns:r="http://schemas.openxmlformats.org/officeDocument/2006/relationships" r:embed="rId8"/>
          <a:srcRect/>
          <a:stretch>
            <a:fillRect l="-96000" r="-9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192DAB33-2D60-4CC3-B4EC-0C24E4242BE8}">
      <dsp:nvSpPr>
        <dsp:cNvPr id="0" name=""/>
        <dsp:cNvSpPr/>
      </dsp:nvSpPr>
      <dsp:spPr>
        <a:xfrm>
          <a:off x="638575" y="2037847"/>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Motor Driver Board</a:t>
          </a:r>
        </a:p>
      </dsp:txBody>
      <dsp:txXfrm>
        <a:off x="638575" y="2037847"/>
        <a:ext cx="2330396" cy="728248"/>
      </dsp:txXfrm>
    </dsp:sp>
    <dsp:sp modelId="{ABDFAE46-E067-47C7-A524-79F11DC71DA2}">
      <dsp:nvSpPr>
        <dsp:cNvPr id="0" name=""/>
        <dsp:cNvSpPr/>
      </dsp:nvSpPr>
      <dsp:spPr>
        <a:xfrm>
          <a:off x="541475" y="1932656"/>
          <a:ext cx="509774" cy="764661"/>
        </a:xfrm>
        <a:prstGeom prst="rect">
          <a:avLst/>
        </a:prstGeom>
        <a:blipFill>
          <a:blip xmlns:r="http://schemas.openxmlformats.org/officeDocument/2006/relationships" r:embed="rId9"/>
          <a:srcRect/>
          <a:stretch>
            <a:fillRect l="-44000" r="-44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0983F15-CFA0-42AC-988C-88710CC7A68A}">
      <dsp:nvSpPr>
        <dsp:cNvPr id="0" name=""/>
        <dsp:cNvSpPr/>
      </dsp:nvSpPr>
      <dsp:spPr>
        <a:xfrm>
          <a:off x="3188225" y="2037847"/>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Lithium </a:t>
          </a:r>
          <a:r>
            <a:rPr lang="en-IN" sz="2000" kern="1200" dirty="0">
              <a:latin typeface="Times New Roman" panose="02020603050405020304" pitchFamily="18" charset="0"/>
              <a:cs typeface="Times New Roman" panose="02020603050405020304" pitchFamily="18" charset="0"/>
            </a:rPr>
            <a:t>Battery</a:t>
          </a:r>
          <a:r>
            <a:rPr lang="en-IN" sz="2000" kern="1200" dirty="0"/>
            <a:t> </a:t>
          </a:r>
        </a:p>
      </dsp:txBody>
      <dsp:txXfrm>
        <a:off x="3188225" y="2037847"/>
        <a:ext cx="2330396" cy="728248"/>
      </dsp:txXfrm>
    </dsp:sp>
    <dsp:sp modelId="{D033283B-9C2F-4C13-916B-EF8455F70869}">
      <dsp:nvSpPr>
        <dsp:cNvPr id="0" name=""/>
        <dsp:cNvSpPr/>
      </dsp:nvSpPr>
      <dsp:spPr>
        <a:xfrm>
          <a:off x="3091125" y="1932656"/>
          <a:ext cx="509774" cy="764661"/>
        </a:xfrm>
        <a:prstGeom prst="rect">
          <a:avLst/>
        </a:prstGeom>
        <a:blipFill>
          <a:blip xmlns:r="http://schemas.openxmlformats.org/officeDocument/2006/relationships" r:embed="rId10"/>
          <a:srcRect/>
          <a:stretch>
            <a:fillRect l="-62000" r="-6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D61128D-460F-4C62-8598-16344EFCA2C9}">
      <dsp:nvSpPr>
        <dsp:cNvPr id="0" name=""/>
        <dsp:cNvSpPr/>
      </dsp:nvSpPr>
      <dsp:spPr>
        <a:xfrm>
          <a:off x="5737876" y="2037847"/>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Viny Tubing </a:t>
          </a:r>
        </a:p>
      </dsp:txBody>
      <dsp:txXfrm>
        <a:off x="5737876" y="2037847"/>
        <a:ext cx="2330396" cy="728248"/>
      </dsp:txXfrm>
    </dsp:sp>
    <dsp:sp modelId="{0527FDEA-637D-4607-8A55-FA690DEFF044}">
      <dsp:nvSpPr>
        <dsp:cNvPr id="0" name=""/>
        <dsp:cNvSpPr/>
      </dsp:nvSpPr>
      <dsp:spPr>
        <a:xfrm>
          <a:off x="5640776" y="1932656"/>
          <a:ext cx="509774" cy="764661"/>
        </a:xfrm>
        <a:prstGeom prst="rect">
          <a:avLst/>
        </a:prstGeom>
        <a:blipFill>
          <a:blip xmlns:r="http://schemas.openxmlformats.org/officeDocument/2006/relationships" r:embed="rId11"/>
          <a:srcRect/>
          <a:stretch>
            <a:fillRect l="-62000" r="-6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A406BE5C-AC26-442D-9915-D9D85CC8CD09}">
      <dsp:nvSpPr>
        <dsp:cNvPr id="0" name=""/>
        <dsp:cNvSpPr/>
      </dsp:nvSpPr>
      <dsp:spPr>
        <a:xfrm>
          <a:off x="8287526" y="2037847"/>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Clamp for Motor Geared motor</a:t>
          </a:r>
        </a:p>
      </dsp:txBody>
      <dsp:txXfrm>
        <a:off x="8287526" y="2037847"/>
        <a:ext cx="2330396" cy="728248"/>
      </dsp:txXfrm>
    </dsp:sp>
    <dsp:sp modelId="{6BA8B9AA-9A69-44F4-94D2-E77473394050}">
      <dsp:nvSpPr>
        <dsp:cNvPr id="0" name=""/>
        <dsp:cNvSpPr/>
      </dsp:nvSpPr>
      <dsp:spPr>
        <a:xfrm>
          <a:off x="8190426" y="1932656"/>
          <a:ext cx="509774" cy="764661"/>
        </a:xfrm>
        <a:prstGeom prst="rect">
          <a:avLst/>
        </a:prstGeom>
        <a:blipFill>
          <a:blip xmlns:r="http://schemas.openxmlformats.org/officeDocument/2006/relationships" r:embed="rId12"/>
          <a:srcRect/>
          <a:stretch>
            <a:fillRect l="-41000" r="-41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D2445EF-55F4-4382-941D-E9BAFD3903B6}">
      <dsp:nvSpPr>
        <dsp:cNvPr id="0" name=""/>
        <dsp:cNvSpPr/>
      </dsp:nvSpPr>
      <dsp:spPr>
        <a:xfrm>
          <a:off x="638575" y="2954632"/>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Ultrasonic Sensor</a:t>
          </a:r>
        </a:p>
      </dsp:txBody>
      <dsp:txXfrm>
        <a:off x="638575" y="2954632"/>
        <a:ext cx="2330396" cy="728248"/>
      </dsp:txXfrm>
    </dsp:sp>
    <dsp:sp modelId="{C196DC84-9842-44F3-B501-03E96312C53A}">
      <dsp:nvSpPr>
        <dsp:cNvPr id="0" name=""/>
        <dsp:cNvSpPr/>
      </dsp:nvSpPr>
      <dsp:spPr>
        <a:xfrm>
          <a:off x="541475" y="2849440"/>
          <a:ext cx="509774" cy="764661"/>
        </a:xfrm>
        <a:prstGeom prst="rect">
          <a:avLst/>
        </a:prstGeom>
        <a:blipFill>
          <a:blip xmlns:r="http://schemas.openxmlformats.org/officeDocument/2006/relationships" r:embed="rId13"/>
          <a:srcRect/>
          <a:stretch>
            <a:fillRect l="-30000" r="-30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8CE0822A-2BC0-4E49-A343-CD5E3C9B4C41}">
      <dsp:nvSpPr>
        <dsp:cNvPr id="0" name=""/>
        <dsp:cNvSpPr/>
      </dsp:nvSpPr>
      <dsp:spPr>
        <a:xfrm>
          <a:off x="3188225" y="2954632"/>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Resistor</a:t>
          </a:r>
        </a:p>
      </dsp:txBody>
      <dsp:txXfrm>
        <a:off x="3188225" y="2954632"/>
        <a:ext cx="2330396" cy="728248"/>
      </dsp:txXfrm>
    </dsp:sp>
    <dsp:sp modelId="{DC33563B-0909-4092-874C-770ADC831710}">
      <dsp:nvSpPr>
        <dsp:cNvPr id="0" name=""/>
        <dsp:cNvSpPr/>
      </dsp:nvSpPr>
      <dsp:spPr>
        <a:xfrm>
          <a:off x="3091125" y="2849440"/>
          <a:ext cx="509774" cy="764661"/>
        </a:xfrm>
        <a:prstGeom prst="rect">
          <a:avLst/>
        </a:prstGeom>
        <a:blipFill>
          <a:blip xmlns:r="http://schemas.openxmlformats.org/officeDocument/2006/relationships" r:embed="rId14"/>
          <a:srcRect/>
          <a:stretch>
            <a:fillRect l="-164000" r="-164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096B477-56FB-464E-AE76-F2A24AE8E62A}">
      <dsp:nvSpPr>
        <dsp:cNvPr id="0" name=""/>
        <dsp:cNvSpPr/>
      </dsp:nvSpPr>
      <dsp:spPr>
        <a:xfrm>
          <a:off x="5737876" y="2954632"/>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Glucose Drip Pipe</a:t>
          </a:r>
        </a:p>
      </dsp:txBody>
      <dsp:txXfrm>
        <a:off x="5737876" y="2954632"/>
        <a:ext cx="2330396" cy="728248"/>
      </dsp:txXfrm>
    </dsp:sp>
    <dsp:sp modelId="{BD7BFD0C-85F3-4F1A-A1A4-90F43DE5F4E2}">
      <dsp:nvSpPr>
        <dsp:cNvPr id="0" name=""/>
        <dsp:cNvSpPr/>
      </dsp:nvSpPr>
      <dsp:spPr>
        <a:xfrm>
          <a:off x="5640776" y="2849440"/>
          <a:ext cx="509774" cy="764661"/>
        </a:xfrm>
        <a:prstGeom prst="rect">
          <a:avLst/>
        </a:prstGeom>
        <a:blipFill>
          <a:blip xmlns:r="http://schemas.openxmlformats.org/officeDocument/2006/relationships" r:embed="rId15"/>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5400719-F240-4F7A-9DC6-D69D38250D01}">
      <dsp:nvSpPr>
        <dsp:cNvPr id="0" name=""/>
        <dsp:cNvSpPr/>
      </dsp:nvSpPr>
      <dsp:spPr>
        <a:xfrm>
          <a:off x="8287526" y="2954632"/>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On and off switch</a:t>
          </a:r>
        </a:p>
      </dsp:txBody>
      <dsp:txXfrm>
        <a:off x="8287526" y="2954632"/>
        <a:ext cx="2330396" cy="728248"/>
      </dsp:txXfrm>
    </dsp:sp>
    <dsp:sp modelId="{B19E1A62-6C33-44EB-AEF3-6F779CEFA486}">
      <dsp:nvSpPr>
        <dsp:cNvPr id="0" name=""/>
        <dsp:cNvSpPr/>
      </dsp:nvSpPr>
      <dsp:spPr>
        <a:xfrm>
          <a:off x="8190426" y="2849440"/>
          <a:ext cx="509774" cy="764661"/>
        </a:xfrm>
        <a:prstGeom prst="rect">
          <a:avLst/>
        </a:prstGeom>
        <a:blipFill>
          <a:blip xmlns:r="http://schemas.openxmlformats.org/officeDocument/2006/relationships" r:embed="rId16"/>
          <a:srcRect/>
          <a:stretch>
            <a:fillRect t="-14000" b="-14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15C9BA9-690D-48A2-AF6D-9A872ED2EB77}">
      <dsp:nvSpPr>
        <dsp:cNvPr id="0" name=""/>
        <dsp:cNvSpPr/>
      </dsp:nvSpPr>
      <dsp:spPr>
        <a:xfrm>
          <a:off x="638575" y="3871416"/>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LCD Display</a:t>
          </a:r>
        </a:p>
      </dsp:txBody>
      <dsp:txXfrm>
        <a:off x="638575" y="3871416"/>
        <a:ext cx="2330396" cy="728248"/>
      </dsp:txXfrm>
    </dsp:sp>
    <dsp:sp modelId="{4D858FA3-A797-41B8-ADC8-4A630154C955}">
      <dsp:nvSpPr>
        <dsp:cNvPr id="0" name=""/>
        <dsp:cNvSpPr/>
      </dsp:nvSpPr>
      <dsp:spPr>
        <a:xfrm>
          <a:off x="541475" y="3766224"/>
          <a:ext cx="509774" cy="764661"/>
        </a:xfrm>
        <a:prstGeom prst="rect">
          <a:avLst/>
        </a:prstGeom>
        <a:blipFill>
          <a:blip xmlns:r="http://schemas.openxmlformats.org/officeDocument/2006/relationships" r:embed="rId17"/>
          <a:srcRect/>
          <a:stretch>
            <a:fillRect l="-46000" r="-4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5F09C3A-9571-4B2F-8AE6-73CF134529B2}">
      <dsp:nvSpPr>
        <dsp:cNvPr id="0" name=""/>
        <dsp:cNvSpPr/>
      </dsp:nvSpPr>
      <dsp:spPr>
        <a:xfrm>
          <a:off x="3188225" y="3871416"/>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Latching Push Button </a:t>
          </a:r>
        </a:p>
      </dsp:txBody>
      <dsp:txXfrm>
        <a:off x="3188225" y="3871416"/>
        <a:ext cx="2330396" cy="728248"/>
      </dsp:txXfrm>
    </dsp:sp>
    <dsp:sp modelId="{E8E43D94-2F7D-4B89-BD68-8D5C35CE7D52}">
      <dsp:nvSpPr>
        <dsp:cNvPr id="0" name=""/>
        <dsp:cNvSpPr/>
      </dsp:nvSpPr>
      <dsp:spPr>
        <a:xfrm>
          <a:off x="3091125" y="3766224"/>
          <a:ext cx="509774" cy="764661"/>
        </a:xfrm>
        <a:prstGeom prst="rect">
          <a:avLst/>
        </a:prstGeom>
        <a:blipFill>
          <a:blip xmlns:r="http://schemas.openxmlformats.org/officeDocument/2006/relationships" r:embed="rId18"/>
          <a:srcRect/>
          <a:stretch>
            <a:fillRect l="-99000" r="-99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4882E47-97EA-404C-858F-CAC38AD6B561}">
      <dsp:nvSpPr>
        <dsp:cNvPr id="0" name=""/>
        <dsp:cNvSpPr/>
      </dsp:nvSpPr>
      <dsp:spPr>
        <a:xfrm>
          <a:off x="5737876" y="3871416"/>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Wheels of Motor</a:t>
          </a:r>
        </a:p>
      </dsp:txBody>
      <dsp:txXfrm>
        <a:off x="5737876" y="3871416"/>
        <a:ext cx="2330396" cy="728248"/>
      </dsp:txXfrm>
    </dsp:sp>
    <dsp:sp modelId="{5522D661-078A-48C8-9952-3604A8A9F38B}">
      <dsp:nvSpPr>
        <dsp:cNvPr id="0" name=""/>
        <dsp:cNvSpPr/>
      </dsp:nvSpPr>
      <dsp:spPr>
        <a:xfrm>
          <a:off x="5640776" y="3766224"/>
          <a:ext cx="509774" cy="764661"/>
        </a:xfrm>
        <a:prstGeom prst="rect">
          <a:avLst/>
        </a:prstGeom>
        <a:blipFill>
          <a:blip xmlns:r="http://schemas.openxmlformats.org/officeDocument/2006/relationships" r:embed="rId19"/>
          <a:srcRect/>
          <a:stretch>
            <a:fillRect l="-52000" r="-5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E95CFEB-0706-4566-A2B6-51E3A784C9B7}">
      <dsp:nvSpPr>
        <dsp:cNvPr id="0" name=""/>
        <dsp:cNvSpPr/>
      </dsp:nvSpPr>
      <dsp:spPr>
        <a:xfrm>
          <a:off x="8287526" y="3871416"/>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Water Bottle</a:t>
          </a:r>
        </a:p>
      </dsp:txBody>
      <dsp:txXfrm>
        <a:off x="8287526" y="3871416"/>
        <a:ext cx="2330396" cy="728248"/>
      </dsp:txXfrm>
    </dsp:sp>
    <dsp:sp modelId="{C127C8F9-6F64-4DAD-92DF-B58AD5C9D8EB}">
      <dsp:nvSpPr>
        <dsp:cNvPr id="0" name=""/>
        <dsp:cNvSpPr/>
      </dsp:nvSpPr>
      <dsp:spPr>
        <a:xfrm>
          <a:off x="8190426" y="3766224"/>
          <a:ext cx="509774" cy="764661"/>
        </a:xfrm>
        <a:prstGeom prst="rect">
          <a:avLst/>
        </a:prstGeom>
        <a:blipFill>
          <a:blip xmlns:r="http://schemas.openxmlformats.org/officeDocument/2006/relationships" r:embed="rId20"/>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1FE0587-FF70-4992-8CF4-881B9EBA82FA}">
      <dsp:nvSpPr>
        <dsp:cNvPr id="0" name=""/>
        <dsp:cNvSpPr/>
      </dsp:nvSpPr>
      <dsp:spPr>
        <a:xfrm>
          <a:off x="4463050" y="4788200"/>
          <a:ext cx="2330396" cy="728248"/>
        </a:xfrm>
        <a:prstGeom prst="rect">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493267"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Wire And Nut bolts</a:t>
          </a:r>
        </a:p>
      </dsp:txBody>
      <dsp:txXfrm>
        <a:off x="4463050" y="4788200"/>
        <a:ext cx="2330396" cy="728248"/>
      </dsp:txXfrm>
    </dsp:sp>
    <dsp:sp modelId="{48D7AB0E-05B6-4893-A754-2548B570A527}">
      <dsp:nvSpPr>
        <dsp:cNvPr id="0" name=""/>
        <dsp:cNvSpPr/>
      </dsp:nvSpPr>
      <dsp:spPr>
        <a:xfrm>
          <a:off x="4365950" y="4683009"/>
          <a:ext cx="509774" cy="764661"/>
        </a:xfrm>
        <a:prstGeom prst="rect">
          <a:avLst/>
        </a:prstGeom>
        <a:blipFill>
          <a:blip xmlns:r="http://schemas.openxmlformats.org/officeDocument/2006/relationships" r:embed="rId21"/>
          <a:srcRect/>
          <a:stretch>
            <a:fillRect l="-25000" r="-2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AE48D-DC22-4466-870D-3DE2469321A1}">
      <dsp:nvSpPr>
        <dsp:cNvPr id="0" name=""/>
        <dsp:cNvSpPr/>
      </dsp:nvSpPr>
      <dsp:spPr>
        <a:xfrm>
          <a:off x="0" y="2175669"/>
          <a:ext cx="11430000" cy="0"/>
        </a:xfrm>
        <a:prstGeom prst="line">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C47C319-F262-452D-A3AA-636B0CDD3083}">
      <dsp:nvSpPr>
        <dsp:cNvPr id="0" name=""/>
        <dsp:cNvSpPr/>
      </dsp:nvSpPr>
      <dsp:spPr>
        <a:xfrm>
          <a:off x="214312" y="23366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b="1" kern="1200" spc="50" baseline="0" dirty="0">
              <a:solidFill>
                <a:schemeClr val="accent3"/>
              </a:solidFill>
              <a:latin typeface="Times New Roman" panose="02020603050405020304" pitchFamily="18" charset="0"/>
              <a:cs typeface="Times New Roman" panose="02020603050405020304" pitchFamily="18" charset="0"/>
            </a:rPr>
            <a:t>Feb 2024</a:t>
          </a:r>
        </a:p>
      </dsp:txBody>
      <dsp:txXfrm>
        <a:off x="214312" y="2336668"/>
        <a:ext cx="3025378" cy="491701"/>
      </dsp:txXfrm>
    </dsp:sp>
    <dsp:sp modelId="{699D6E05-2110-40CF-A9E1-513C5874F142}">
      <dsp:nvSpPr>
        <dsp:cNvPr id="0" name=""/>
        <dsp:cNvSpPr/>
      </dsp:nvSpPr>
      <dsp:spPr>
        <a:xfrm>
          <a:off x="8036" y="607011"/>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75000"/>
                  <a:lumOff val="25000"/>
                </a:schemeClr>
              </a:solidFill>
              <a:latin typeface="Times New Roman" panose="02020603050405020304" pitchFamily="18" charset="0"/>
              <a:cs typeface="Times New Roman" panose="02020603050405020304" pitchFamily="18" charset="0"/>
            </a:rPr>
            <a:t>Components Collection</a:t>
          </a:r>
        </a:p>
      </dsp:txBody>
      <dsp:txXfrm>
        <a:off x="44253" y="643228"/>
        <a:ext cx="3365495" cy="669469"/>
      </dsp:txXfrm>
    </dsp:sp>
    <dsp:sp modelId="{84F43E91-3923-4169-8319-03B48B626FF2}">
      <dsp:nvSpPr>
        <dsp:cNvPr id="0" name=""/>
        <dsp:cNvSpPr/>
      </dsp:nvSpPr>
      <dsp:spPr>
        <a:xfrm>
          <a:off x="1727001"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44750E-96CA-4C29-9512-B1C3E4ADB4BB}">
      <dsp:nvSpPr>
        <dsp:cNvPr id="0" name=""/>
        <dsp:cNvSpPr/>
      </dsp:nvSpPr>
      <dsp:spPr>
        <a:xfrm>
          <a:off x="2208311" y="15229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b="1" kern="1200" dirty="0">
              <a:solidFill>
                <a:schemeClr val="accent3"/>
              </a:solidFill>
              <a:latin typeface="Times New Roman" panose="02020603050405020304" pitchFamily="18" charset="0"/>
              <a:cs typeface="Times New Roman" panose="02020603050405020304" pitchFamily="18" charset="0"/>
            </a:rPr>
            <a:t>Feb </a:t>
          </a:r>
          <a:r>
            <a:rPr lang="en-US" sz="2400" b="1" kern="1200" spc="50" baseline="0" dirty="0">
              <a:solidFill>
                <a:schemeClr val="accent3"/>
              </a:solidFill>
              <a:latin typeface="Times New Roman" panose="02020603050405020304" pitchFamily="18" charset="0"/>
              <a:cs typeface="Times New Roman" panose="02020603050405020304" pitchFamily="18" charset="0"/>
            </a:rPr>
            <a:t>2024</a:t>
          </a:r>
          <a:endParaRPr lang="en-US" sz="2400" b="1" kern="1200" dirty="0">
            <a:solidFill>
              <a:schemeClr val="accent3"/>
            </a:solidFill>
            <a:latin typeface="Times New Roman" panose="02020603050405020304" pitchFamily="18" charset="0"/>
            <a:cs typeface="Times New Roman" panose="02020603050405020304" pitchFamily="18" charset="0"/>
          </a:endParaRPr>
        </a:p>
      </dsp:txBody>
      <dsp:txXfrm>
        <a:off x="2208311" y="1522968"/>
        <a:ext cx="3025378" cy="491701"/>
      </dsp:txXfrm>
    </dsp:sp>
    <dsp:sp modelId="{3A873ED9-D53F-460D-B163-AFB5B4D10D91}">
      <dsp:nvSpPr>
        <dsp:cNvPr id="0" name=""/>
        <dsp:cNvSpPr/>
      </dsp:nvSpPr>
      <dsp:spPr>
        <a:xfrm>
          <a:off x="1694366"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A526D0-1FBE-4878-A446-4CDCC2332BDC}">
      <dsp:nvSpPr>
        <dsp:cNvPr id="0" name=""/>
        <dsp:cNvSpPr/>
      </dsp:nvSpPr>
      <dsp:spPr>
        <a:xfrm>
          <a:off x="2002035" y="3002423"/>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75000"/>
                  <a:lumOff val="25000"/>
                </a:schemeClr>
              </a:solidFill>
              <a:latin typeface="Times New Roman" panose="02020603050405020304" pitchFamily="18" charset="0"/>
              <a:cs typeface="Times New Roman" panose="02020603050405020304" pitchFamily="18" charset="0"/>
            </a:rPr>
            <a:t>Base design and preparation </a:t>
          </a:r>
        </a:p>
      </dsp:txBody>
      <dsp:txXfrm>
        <a:off x="2038252" y="3038640"/>
        <a:ext cx="3365495" cy="669469"/>
      </dsp:txXfrm>
    </dsp:sp>
    <dsp:sp modelId="{74DD07D9-086A-4268-AEC7-CC59B0882A52}">
      <dsp:nvSpPr>
        <dsp:cNvPr id="0" name=""/>
        <dsp:cNvSpPr/>
      </dsp:nvSpPr>
      <dsp:spPr>
        <a:xfrm>
          <a:off x="3721000" y="2175668"/>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764142D-4C07-4C97-9BC9-08965C012893}">
      <dsp:nvSpPr>
        <dsp:cNvPr id="0" name=""/>
        <dsp:cNvSpPr/>
      </dsp:nvSpPr>
      <dsp:spPr>
        <a:xfrm>
          <a:off x="4202310" y="23366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b="1" kern="1200" dirty="0">
              <a:solidFill>
                <a:schemeClr val="accent3"/>
              </a:solidFill>
              <a:latin typeface="Times New Roman" panose="02020603050405020304" pitchFamily="18" charset="0"/>
              <a:cs typeface="Times New Roman" panose="02020603050405020304" pitchFamily="18" charset="0"/>
            </a:rPr>
            <a:t>March </a:t>
          </a:r>
          <a:r>
            <a:rPr lang="en-US" sz="2400" b="1" kern="1200" spc="50" baseline="0" dirty="0">
              <a:solidFill>
                <a:schemeClr val="accent3"/>
              </a:solidFill>
              <a:latin typeface="Times New Roman" panose="02020603050405020304" pitchFamily="18" charset="0"/>
              <a:cs typeface="Times New Roman" panose="02020603050405020304" pitchFamily="18" charset="0"/>
            </a:rPr>
            <a:t>2024</a:t>
          </a:r>
          <a:endParaRPr lang="en-US" sz="2400" b="1" kern="1200" dirty="0">
            <a:solidFill>
              <a:schemeClr val="accent3"/>
            </a:solidFill>
            <a:latin typeface="Times New Roman" panose="02020603050405020304" pitchFamily="18" charset="0"/>
            <a:cs typeface="Times New Roman" panose="02020603050405020304" pitchFamily="18" charset="0"/>
          </a:endParaRPr>
        </a:p>
      </dsp:txBody>
      <dsp:txXfrm>
        <a:off x="4202310" y="2336668"/>
        <a:ext cx="3025378" cy="491701"/>
      </dsp:txXfrm>
    </dsp:sp>
    <dsp:sp modelId="{64A8AA80-97FE-4E36-94C1-F7E0B5ADE12B}">
      <dsp:nvSpPr>
        <dsp:cNvPr id="0" name=""/>
        <dsp:cNvSpPr/>
      </dsp:nvSpPr>
      <dsp:spPr>
        <a:xfrm>
          <a:off x="3688365"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4EC5E-8C6B-4E85-9079-C937166C602B}">
      <dsp:nvSpPr>
        <dsp:cNvPr id="0" name=""/>
        <dsp:cNvSpPr/>
      </dsp:nvSpPr>
      <dsp:spPr>
        <a:xfrm>
          <a:off x="3996035" y="560642"/>
          <a:ext cx="3437929" cy="788272"/>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75000"/>
                  <a:lumOff val="25000"/>
                </a:schemeClr>
              </a:solidFill>
              <a:latin typeface="Times New Roman" panose="02020603050405020304" pitchFamily="18" charset="0"/>
              <a:cs typeface="Times New Roman" panose="02020603050405020304" pitchFamily="18" charset="0"/>
            </a:rPr>
            <a:t>Hardware assembly and circuit connection</a:t>
          </a:r>
        </a:p>
      </dsp:txBody>
      <dsp:txXfrm>
        <a:off x="4034515" y="599122"/>
        <a:ext cx="3360969" cy="711312"/>
      </dsp:txXfrm>
    </dsp:sp>
    <dsp:sp modelId="{93228E8D-1806-4719-983B-ED76A566A033}">
      <dsp:nvSpPr>
        <dsp:cNvPr id="0" name=""/>
        <dsp:cNvSpPr/>
      </dsp:nvSpPr>
      <dsp:spPr>
        <a:xfrm>
          <a:off x="5715000"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039D91E-294E-443D-BDE1-27E40078FEF9}">
      <dsp:nvSpPr>
        <dsp:cNvPr id="0" name=""/>
        <dsp:cNvSpPr/>
      </dsp:nvSpPr>
      <dsp:spPr>
        <a:xfrm>
          <a:off x="6196310" y="15229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b="1" kern="1200" dirty="0">
              <a:solidFill>
                <a:schemeClr val="accent3"/>
              </a:solidFill>
              <a:latin typeface="Times New Roman" panose="02020603050405020304" pitchFamily="18" charset="0"/>
              <a:cs typeface="Times New Roman" panose="02020603050405020304" pitchFamily="18" charset="0"/>
            </a:rPr>
            <a:t>March </a:t>
          </a:r>
          <a:r>
            <a:rPr lang="en-US" sz="2400" b="1" kern="1200" spc="50" baseline="0" dirty="0">
              <a:solidFill>
                <a:schemeClr val="accent3"/>
              </a:solidFill>
              <a:latin typeface="Times New Roman" panose="02020603050405020304" pitchFamily="18" charset="0"/>
              <a:cs typeface="Times New Roman" panose="02020603050405020304" pitchFamily="18" charset="0"/>
            </a:rPr>
            <a:t>2024</a:t>
          </a:r>
          <a:endParaRPr lang="en-US" sz="2400" b="1" kern="1200" dirty="0">
            <a:solidFill>
              <a:schemeClr val="accent3"/>
            </a:solidFill>
            <a:latin typeface="Times New Roman" panose="02020603050405020304" pitchFamily="18" charset="0"/>
            <a:cs typeface="Times New Roman" panose="02020603050405020304" pitchFamily="18" charset="0"/>
          </a:endParaRPr>
        </a:p>
      </dsp:txBody>
      <dsp:txXfrm>
        <a:off x="6196310" y="1522968"/>
        <a:ext cx="3025378" cy="491701"/>
      </dsp:txXfrm>
    </dsp:sp>
    <dsp:sp modelId="{5233E8C4-4B59-4A37-AB4C-F36F06D30F57}">
      <dsp:nvSpPr>
        <dsp:cNvPr id="0" name=""/>
        <dsp:cNvSpPr/>
      </dsp:nvSpPr>
      <dsp:spPr>
        <a:xfrm>
          <a:off x="5682364"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D28DB-B991-4A3D-BFE7-056082C95B36}">
      <dsp:nvSpPr>
        <dsp:cNvPr id="0" name=""/>
        <dsp:cNvSpPr/>
      </dsp:nvSpPr>
      <dsp:spPr>
        <a:xfrm>
          <a:off x="5990034" y="3002423"/>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75000"/>
                  <a:lumOff val="25000"/>
                </a:schemeClr>
              </a:solidFill>
              <a:latin typeface="Times New Roman" panose="02020603050405020304" pitchFamily="18" charset="0"/>
              <a:cs typeface="Times New Roman" panose="02020603050405020304" pitchFamily="18" charset="0"/>
            </a:rPr>
            <a:t>Code making and upload</a:t>
          </a:r>
        </a:p>
      </dsp:txBody>
      <dsp:txXfrm>
        <a:off x="6026251" y="3038640"/>
        <a:ext cx="3365495" cy="669469"/>
      </dsp:txXfrm>
    </dsp:sp>
    <dsp:sp modelId="{7DBE9B3F-ABA6-4B3B-8353-28CB079B4151}">
      <dsp:nvSpPr>
        <dsp:cNvPr id="0" name=""/>
        <dsp:cNvSpPr/>
      </dsp:nvSpPr>
      <dsp:spPr>
        <a:xfrm>
          <a:off x="7708999" y="2175668"/>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D2E7CD0-128B-4841-AA4E-D4EA63202D8D}">
      <dsp:nvSpPr>
        <dsp:cNvPr id="0" name=""/>
        <dsp:cNvSpPr/>
      </dsp:nvSpPr>
      <dsp:spPr>
        <a:xfrm>
          <a:off x="8190309" y="23366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b="1" kern="1200" dirty="0">
              <a:solidFill>
                <a:schemeClr val="accent3"/>
              </a:solidFill>
              <a:latin typeface="Times New Roman" panose="02020603050405020304" pitchFamily="18" charset="0"/>
              <a:cs typeface="Times New Roman" panose="02020603050405020304" pitchFamily="18" charset="0"/>
            </a:rPr>
            <a:t>March </a:t>
          </a:r>
          <a:r>
            <a:rPr lang="en-US" sz="2400" b="1" kern="1200" spc="50" baseline="0" dirty="0">
              <a:solidFill>
                <a:schemeClr val="accent3"/>
              </a:solidFill>
              <a:latin typeface="Times New Roman" panose="02020603050405020304" pitchFamily="18" charset="0"/>
              <a:cs typeface="Times New Roman" panose="02020603050405020304" pitchFamily="18" charset="0"/>
            </a:rPr>
            <a:t>2024</a:t>
          </a:r>
          <a:endParaRPr lang="en-US" sz="2400" b="1" kern="1200" dirty="0">
            <a:solidFill>
              <a:schemeClr val="accent3"/>
            </a:solidFill>
            <a:latin typeface="Times New Roman" panose="02020603050405020304" pitchFamily="18" charset="0"/>
            <a:cs typeface="Times New Roman" panose="02020603050405020304" pitchFamily="18" charset="0"/>
          </a:endParaRPr>
        </a:p>
      </dsp:txBody>
      <dsp:txXfrm>
        <a:off x="8190309" y="2336668"/>
        <a:ext cx="3025378" cy="491701"/>
      </dsp:txXfrm>
    </dsp:sp>
    <dsp:sp modelId="{29454C5D-6337-407C-B884-4F4E528D857E}">
      <dsp:nvSpPr>
        <dsp:cNvPr id="0" name=""/>
        <dsp:cNvSpPr/>
      </dsp:nvSpPr>
      <dsp:spPr>
        <a:xfrm>
          <a:off x="7676364"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884AEA-19BD-4EB4-BDC4-91FB658046A5}">
      <dsp:nvSpPr>
        <dsp:cNvPr id="0" name=""/>
        <dsp:cNvSpPr/>
      </dsp:nvSpPr>
      <dsp:spPr>
        <a:xfrm>
          <a:off x="7984033" y="607011"/>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lumMod val="75000"/>
                  <a:lumOff val="25000"/>
                </a:schemeClr>
              </a:solidFill>
              <a:latin typeface="Times New Roman" panose="02020603050405020304" pitchFamily="18" charset="0"/>
              <a:cs typeface="Times New Roman" panose="02020603050405020304" pitchFamily="18" charset="0"/>
            </a:rPr>
            <a:t>App </a:t>
          </a:r>
          <a:r>
            <a:rPr lang="en-US" sz="1600" b="1" kern="1200" dirty="0" err="1">
              <a:solidFill>
                <a:schemeClr val="tx1">
                  <a:lumMod val="75000"/>
                  <a:lumOff val="25000"/>
                </a:schemeClr>
              </a:solidFill>
              <a:latin typeface="Times New Roman" panose="02020603050405020304" pitchFamily="18" charset="0"/>
              <a:cs typeface="Times New Roman" panose="02020603050405020304" pitchFamily="18" charset="0"/>
            </a:rPr>
            <a:t>configuartion</a:t>
          </a:r>
          <a:endParaRPr lang="en-US" sz="1600" b="1" kern="1200" dirty="0">
            <a:solidFill>
              <a:schemeClr val="tx1">
                <a:lumMod val="75000"/>
                <a:lumOff val="25000"/>
              </a:schemeClr>
            </a:solidFill>
            <a:latin typeface="Times New Roman" panose="02020603050405020304" pitchFamily="18" charset="0"/>
            <a:cs typeface="Times New Roman" panose="02020603050405020304" pitchFamily="18" charset="0"/>
          </a:endParaRPr>
        </a:p>
      </dsp:txBody>
      <dsp:txXfrm>
        <a:off x="8020250" y="643228"/>
        <a:ext cx="3365495" cy="669469"/>
      </dsp:txXfrm>
    </dsp:sp>
    <dsp:sp modelId="{51803514-C4EA-455F-B1B6-117158F5BBE2}">
      <dsp:nvSpPr>
        <dsp:cNvPr id="0" name=""/>
        <dsp:cNvSpPr/>
      </dsp:nvSpPr>
      <dsp:spPr>
        <a:xfrm>
          <a:off x="9702998"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21D7A0F-D07C-4199-9415-88D9D4F8C581}">
      <dsp:nvSpPr>
        <dsp:cNvPr id="0" name=""/>
        <dsp:cNvSpPr/>
      </dsp:nvSpPr>
      <dsp:spPr>
        <a:xfrm>
          <a:off x="9670363"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DC89B-382A-4F7B-AC02-D54B90BC1FFB}">
      <dsp:nvSpPr>
        <dsp:cNvPr id="0" name=""/>
        <dsp:cNvSpPr/>
      </dsp:nvSpPr>
      <dsp:spPr>
        <a:xfrm>
          <a:off x="0" y="289860"/>
          <a:ext cx="5983371" cy="478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2FF462BC-32A7-47C2-8039-4AC2B9E11CE4}">
      <dsp:nvSpPr>
        <dsp:cNvPr id="0" name=""/>
        <dsp:cNvSpPr/>
      </dsp:nvSpPr>
      <dsp:spPr>
        <a:xfrm>
          <a:off x="299168" y="9420"/>
          <a:ext cx="4188360" cy="5608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8310" tIns="0" rIns="158310" bIns="0" numCol="1" spcCol="1270" anchor="ctr" anchorCtr="0">
          <a:noAutofit/>
        </a:bodyPr>
        <a:lstStyle/>
        <a:p>
          <a:pPr marL="0" lvl="0" indent="0" algn="l" defTabSz="844550">
            <a:lnSpc>
              <a:spcPct val="90000"/>
            </a:lnSpc>
            <a:spcBef>
              <a:spcPct val="0"/>
            </a:spcBef>
            <a:spcAft>
              <a:spcPct val="35000"/>
            </a:spcAft>
            <a:buNone/>
          </a:pPr>
          <a:r>
            <a:rPr lang="en-US" sz="1900" b="1" i="0" kern="1200" dirty="0">
              <a:effectLst/>
              <a:latin typeface="Times New Roman" panose="02020603050405020304" pitchFamily="18" charset="0"/>
              <a:cs typeface="Times New Roman" panose="02020603050405020304" pitchFamily="18" charset="0"/>
            </a:rPr>
            <a:t>Home Cleaning</a:t>
          </a:r>
          <a:endParaRPr lang="en-IN" sz="1900" kern="1200" dirty="0"/>
        </a:p>
      </dsp:txBody>
      <dsp:txXfrm>
        <a:off x="326548" y="36800"/>
        <a:ext cx="4133600" cy="506120"/>
      </dsp:txXfrm>
    </dsp:sp>
    <dsp:sp modelId="{CCCB7B32-F5E2-4CBC-B071-86C415B3B995}">
      <dsp:nvSpPr>
        <dsp:cNvPr id="0" name=""/>
        <dsp:cNvSpPr/>
      </dsp:nvSpPr>
      <dsp:spPr>
        <a:xfrm>
          <a:off x="0" y="1151700"/>
          <a:ext cx="5983371" cy="478800"/>
        </a:xfrm>
        <a:prstGeom prst="rect">
          <a:avLst/>
        </a:prstGeom>
        <a:solidFill>
          <a:schemeClr val="lt1">
            <a:alpha val="90000"/>
            <a:hueOff val="0"/>
            <a:satOff val="0"/>
            <a:lumOff val="0"/>
            <a:alphaOff val="0"/>
          </a:schemeClr>
        </a:solidFill>
        <a:ln w="6350" cap="flat" cmpd="sng" algn="ctr">
          <a:solidFill>
            <a:schemeClr val="accent5">
              <a:hueOff val="-1470669"/>
              <a:satOff val="-2046"/>
              <a:lumOff val="-784"/>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87D70A1D-7C71-453A-9E5B-F6822334D512}">
      <dsp:nvSpPr>
        <dsp:cNvPr id="0" name=""/>
        <dsp:cNvSpPr/>
      </dsp:nvSpPr>
      <dsp:spPr>
        <a:xfrm>
          <a:off x="299168" y="871260"/>
          <a:ext cx="4188360" cy="560880"/>
        </a:xfrm>
        <a:prstGeom prst="round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8310" tIns="0" rIns="158310" bIns="0" numCol="1" spcCol="1270" anchor="ctr" anchorCtr="0">
          <a:noAutofit/>
        </a:bodyPr>
        <a:lstStyle/>
        <a:p>
          <a:pPr marL="0" lvl="0" indent="0" algn="l" defTabSz="844550">
            <a:lnSpc>
              <a:spcPct val="90000"/>
            </a:lnSpc>
            <a:spcBef>
              <a:spcPct val="0"/>
            </a:spcBef>
            <a:spcAft>
              <a:spcPct val="35000"/>
            </a:spcAft>
            <a:buNone/>
          </a:pPr>
          <a:r>
            <a:rPr lang="en-US" sz="1900" b="1" i="0" kern="1200" dirty="0">
              <a:effectLst/>
              <a:latin typeface="Times New Roman" panose="02020603050405020304" pitchFamily="18" charset="0"/>
              <a:cs typeface="Times New Roman" panose="02020603050405020304" pitchFamily="18" charset="0"/>
            </a:rPr>
            <a:t>Office Cleaning</a:t>
          </a:r>
          <a:endParaRPr lang="en-IN" sz="1900" kern="1200" dirty="0"/>
        </a:p>
      </dsp:txBody>
      <dsp:txXfrm>
        <a:off x="326548" y="898640"/>
        <a:ext cx="4133600" cy="506120"/>
      </dsp:txXfrm>
    </dsp:sp>
    <dsp:sp modelId="{23F52ED8-E6B7-4CCD-AF9D-3D1D9B2633E5}">
      <dsp:nvSpPr>
        <dsp:cNvPr id="0" name=""/>
        <dsp:cNvSpPr/>
      </dsp:nvSpPr>
      <dsp:spPr>
        <a:xfrm>
          <a:off x="0" y="2013540"/>
          <a:ext cx="5983371" cy="478800"/>
        </a:xfrm>
        <a:prstGeom prst="rect">
          <a:avLst/>
        </a:prstGeom>
        <a:solidFill>
          <a:schemeClr val="lt1">
            <a:alpha val="90000"/>
            <a:hueOff val="0"/>
            <a:satOff val="0"/>
            <a:lumOff val="0"/>
            <a:alphaOff val="0"/>
          </a:schemeClr>
        </a:solidFill>
        <a:ln w="6350" cap="flat" cmpd="sng" algn="ctr">
          <a:solidFill>
            <a:schemeClr val="accent5">
              <a:hueOff val="-2941338"/>
              <a:satOff val="-4091"/>
              <a:lumOff val="-1569"/>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BC2843AA-FC5F-4E29-8DFB-2001BDA8F1A9}">
      <dsp:nvSpPr>
        <dsp:cNvPr id="0" name=""/>
        <dsp:cNvSpPr/>
      </dsp:nvSpPr>
      <dsp:spPr>
        <a:xfrm>
          <a:off x="299168" y="1733100"/>
          <a:ext cx="4188360" cy="560880"/>
        </a:xfrm>
        <a:prstGeom prst="round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8310" tIns="0" rIns="158310" bIns="0" numCol="1" spcCol="1270" anchor="ctr" anchorCtr="0">
          <a:noAutofit/>
        </a:bodyPr>
        <a:lstStyle/>
        <a:p>
          <a:pPr marL="0" lvl="0" indent="0" algn="l" defTabSz="844550">
            <a:lnSpc>
              <a:spcPct val="90000"/>
            </a:lnSpc>
            <a:spcBef>
              <a:spcPct val="0"/>
            </a:spcBef>
            <a:spcAft>
              <a:spcPct val="35000"/>
            </a:spcAft>
            <a:buNone/>
          </a:pPr>
          <a:r>
            <a:rPr lang="en-US" sz="1900" b="1" i="0" kern="1200" dirty="0">
              <a:effectLst/>
              <a:latin typeface="Times New Roman" panose="02020603050405020304" pitchFamily="18" charset="0"/>
              <a:cs typeface="Times New Roman" panose="02020603050405020304" pitchFamily="18" charset="0"/>
            </a:rPr>
            <a:t>Retail Spaces</a:t>
          </a:r>
          <a:endParaRPr lang="en-IN" sz="1900" kern="1200" dirty="0"/>
        </a:p>
      </dsp:txBody>
      <dsp:txXfrm>
        <a:off x="326548" y="1760480"/>
        <a:ext cx="4133600" cy="506120"/>
      </dsp:txXfrm>
    </dsp:sp>
    <dsp:sp modelId="{23B06684-C5D1-4681-A032-DD03D6532B56}">
      <dsp:nvSpPr>
        <dsp:cNvPr id="0" name=""/>
        <dsp:cNvSpPr/>
      </dsp:nvSpPr>
      <dsp:spPr>
        <a:xfrm>
          <a:off x="0" y="2875380"/>
          <a:ext cx="5983371" cy="478800"/>
        </a:xfrm>
        <a:prstGeom prst="rect">
          <a:avLst/>
        </a:prstGeom>
        <a:solidFill>
          <a:schemeClr val="lt1">
            <a:alpha val="90000"/>
            <a:hueOff val="0"/>
            <a:satOff val="0"/>
            <a:lumOff val="0"/>
            <a:alphaOff val="0"/>
          </a:schemeClr>
        </a:solidFill>
        <a:ln w="6350" cap="flat" cmpd="sng" algn="ctr">
          <a:solidFill>
            <a:schemeClr val="accent5">
              <a:hueOff val="-4412007"/>
              <a:satOff val="-6137"/>
              <a:lumOff val="-2353"/>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EB31088-E659-426A-A0C3-4FCE5D7DAA41}">
      <dsp:nvSpPr>
        <dsp:cNvPr id="0" name=""/>
        <dsp:cNvSpPr/>
      </dsp:nvSpPr>
      <dsp:spPr>
        <a:xfrm>
          <a:off x="299168" y="2594940"/>
          <a:ext cx="4188360" cy="560880"/>
        </a:xfrm>
        <a:prstGeom prst="round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8310" tIns="0" rIns="158310" bIns="0" numCol="1" spcCol="1270" anchor="ctr" anchorCtr="0">
          <a:noAutofit/>
        </a:bodyPr>
        <a:lstStyle/>
        <a:p>
          <a:pPr marL="0" lvl="0" indent="0" algn="l" defTabSz="844550">
            <a:lnSpc>
              <a:spcPct val="90000"/>
            </a:lnSpc>
            <a:spcBef>
              <a:spcPct val="0"/>
            </a:spcBef>
            <a:spcAft>
              <a:spcPct val="35000"/>
            </a:spcAft>
            <a:buNone/>
          </a:pPr>
          <a:r>
            <a:rPr lang="en-US" sz="1900" b="1" i="0" kern="1200" dirty="0">
              <a:effectLst/>
              <a:latin typeface="Times New Roman" panose="02020603050405020304" pitchFamily="18" charset="0"/>
              <a:cs typeface="Times New Roman" panose="02020603050405020304" pitchFamily="18" charset="0"/>
            </a:rPr>
            <a:t>Hospital and Healthcare </a:t>
          </a:r>
          <a:endParaRPr lang="en-IN" sz="1900" kern="1200" dirty="0"/>
        </a:p>
      </dsp:txBody>
      <dsp:txXfrm>
        <a:off x="326548" y="2622320"/>
        <a:ext cx="4133600" cy="506120"/>
      </dsp:txXfrm>
    </dsp:sp>
    <dsp:sp modelId="{760996C7-20C3-44F8-80BB-13BA08AE608A}">
      <dsp:nvSpPr>
        <dsp:cNvPr id="0" name=""/>
        <dsp:cNvSpPr/>
      </dsp:nvSpPr>
      <dsp:spPr>
        <a:xfrm>
          <a:off x="0" y="3737220"/>
          <a:ext cx="5983371" cy="478800"/>
        </a:xfrm>
        <a:prstGeom prst="rect">
          <a:avLst/>
        </a:prstGeom>
        <a:solidFill>
          <a:schemeClr val="lt1">
            <a:alpha val="90000"/>
            <a:hueOff val="0"/>
            <a:satOff val="0"/>
            <a:lumOff val="0"/>
            <a:alphaOff val="0"/>
          </a:schemeClr>
        </a:solidFill>
        <a:ln w="6350" cap="flat" cmpd="sng" algn="ctr">
          <a:solidFill>
            <a:schemeClr val="accent5">
              <a:hueOff val="-5882676"/>
              <a:satOff val="-8182"/>
              <a:lumOff val="-3138"/>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38B035C5-7D8F-4D92-913C-70AA60309D01}">
      <dsp:nvSpPr>
        <dsp:cNvPr id="0" name=""/>
        <dsp:cNvSpPr/>
      </dsp:nvSpPr>
      <dsp:spPr>
        <a:xfrm>
          <a:off x="299168" y="3456780"/>
          <a:ext cx="4188360" cy="560880"/>
        </a:xfrm>
        <a:prstGeom prst="round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8310" tIns="0" rIns="158310" bIns="0" numCol="1" spcCol="1270" anchor="ctr" anchorCtr="0">
          <a:noAutofit/>
        </a:bodyPr>
        <a:lstStyle/>
        <a:p>
          <a:pPr marL="0" lvl="0" indent="0" algn="l" defTabSz="844550">
            <a:lnSpc>
              <a:spcPct val="90000"/>
            </a:lnSpc>
            <a:spcBef>
              <a:spcPct val="0"/>
            </a:spcBef>
            <a:spcAft>
              <a:spcPct val="35000"/>
            </a:spcAft>
            <a:buNone/>
          </a:pPr>
          <a:r>
            <a:rPr lang="en-US" sz="1900" b="1" i="0" kern="1200" dirty="0">
              <a:effectLst/>
              <a:latin typeface="Times New Roman" panose="02020603050405020304" pitchFamily="18" charset="0"/>
              <a:cs typeface="Times New Roman" panose="02020603050405020304" pitchFamily="18" charset="0"/>
            </a:rPr>
            <a:t>Educational Institutions</a:t>
          </a:r>
          <a:endParaRPr lang="en-IN" sz="1900" kern="1200" dirty="0"/>
        </a:p>
      </dsp:txBody>
      <dsp:txXfrm>
        <a:off x="326548" y="3484160"/>
        <a:ext cx="4133600" cy="506120"/>
      </dsp:txXfrm>
    </dsp:sp>
    <dsp:sp modelId="{4147E452-F648-40D9-9ACD-EF557992AC9F}">
      <dsp:nvSpPr>
        <dsp:cNvPr id="0" name=""/>
        <dsp:cNvSpPr/>
      </dsp:nvSpPr>
      <dsp:spPr>
        <a:xfrm>
          <a:off x="0" y="4599060"/>
          <a:ext cx="5983371" cy="478800"/>
        </a:xfrm>
        <a:prstGeom prst="rect">
          <a:avLst/>
        </a:prstGeom>
        <a:solidFill>
          <a:schemeClr val="lt1">
            <a:alpha val="90000"/>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540B9CA6-421E-4D1A-874C-C88A1D4ECBB1}">
      <dsp:nvSpPr>
        <dsp:cNvPr id="0" name=""/>
        <dsp:cNvSpPr/>
      </dsp:nvSpPr>
      <dsp:spPr>
        <a:xfrm>
          <a:off x="299168" y="4318620"/>
          <a:ext cx="4188360" cy="560880"/>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8310" tIns="0" rIns="158310" bIns="0" numCol="1" spcCol="1270" anchor="ctr" anchorCtr="0">
          <a:noAutofit/>
        </a:bodyPr>
        <a:lstStyle/>
        <a:p>
          <a:pPr marL="0" lvl="0" indent="0" algn="l" defTabSz="844550">
            <a:lnSpc>
              <a:spcPct val="90000"/>
            </a:lnSpc>
            <a:spcBef>
              <a:spcPct val="0"/>
            </a:spcBef>
            <a:spcAft>
              <a:spcPct val="35000"/>
            </a:spcAft>
            <a:buNone/>
          </a:pPr>
          <a:r>
            <a:rPr lang="en-US" sz="1900" b="1" i="0" kern="1200" dirty="0">
              <a:effectLst/>
              <a:latin typeface="Times New Roman" panose="02020603050405020304" pitchFamily="18" charset="0"/>
              <a:cs typeface="Times New Roman" panose="02020603050405020304" pitchFamily="18" charset="0"/>
            </a:rPr>
            <a:t>Industrial and Warehouse Settings</a:t>
          </a:r>
          <a:endParaRPr lang="en-IN" sz="1900" kern="1200" dirty="0"/>
        </a:p>
      </dsp:txBody>
      <dsp:txXfrm>
        <a:off x="326548" y="4346000"/>
        <a:ext cx="4133600" cy="506120"/>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Click to edit Master text style</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Second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Third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Fourth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Fifth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558C1487-CE5C-4C48-82D9-C85A16AACE24}"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5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73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1_标题幻灯片">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6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4_标题幻灯片">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ppt/slides/ppt/slides/ppt/slides/ppt/slides/ppt/slides/ppt/slides/ppt/slides/ppt/slides/NULL"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6BC40D36-67A5-699E-606D-2D39AE3D6382}"/>
              </a:ext>
            </a:extLst>
          </p:cNvPr>
          <p:cNvSpPr/>
          <p:nvPr/>
        </p:nvSpPr>
        <p:spPr>
          <a:xfrm>
            <a:off x="8114834" y="1714178"/>
            <a:ext cx="4072743" cy="3660480"/>
          </a:xfrm>
          <a:custGeom>
            <a:avLst/>
            <a:gdLst>
              <a:gd name="connsiteX0" fmla="*/ 386739 w 4491219"/>
              <a:gd name="connsiteY0" fmla="*/ 0 h 4036596"/>
              <a:gd name="connsiteX1" fmla="*/ 4491219 w 4491219"/>
              <a:gd name="connsiteY1" fmla="*/ 0 h 4036596"/>
              <a:gd name="connsiteX2" fmla="*/ 4491219 w 4491219"/>
              <a:gd name="connsiteY2" fmla="*/ 4036596 h 4036596"/>
              <a:gd name="connsiteX3" fmla="*/ 600737 w 4491219"/>
              <a:gd name="connsiteY3" fmla="*/ 4036596 h 4036596"/>
              <a:gd name="connsiteX4" fmla="*/ 0 w 4491219"/>
              <a:gd name="connsiteY4" fmla="*/ 377677 h 4036596"/>
              <a:gd name="connsiteX5" fmla="*/ 6862 w 4491219"/>
              <a:gd name="connsiteY5" fmla="*/ 309609 h 4036596"/>
              <a:gd name="connsiteX6" fmla="*/ 386739 w 4491219"/>
              <a:gd name="connsiteY6" fmla="*/ 0 h 40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1219" h="4036596">
                <a:moveTo>
                  <a:pt x="386739" y="0"/>
                </a:moveTo>
                <a:lnTo>
                  <a:pt x="4491219" y="0"/>
                </a:lnTo>
                <a:lnTo>
                  <a:pt x="4491219" y="4036596"/>
                </a:lnTo>
                <a:lnTo>
                  <a:pt x="600737" y="4036596"/>
                </a:lnTo>
                <a:lnTo>
                  <a:pt x="0" y="377677"/>
                </a:lnTo>
                <a:lnTo>
                  <a:pt x="6862" y="309609"/>
                </a:lnTo>
                <a:cubicBezTo>
                  <a:pt x="43019" y="132916"/>
                  <a:pt x="199357" y="0"/>
                  <a:pt x="386739" y="0"/>
                </a:cubicBezTo>
                <a:close/>
              </a:path>
            </a:pathLst>
          </a:custGeom>
          <a:gradFill>
            <a:gsLst>
              <a:gs pos="0">
                <a:srgbClr val="2F4A0F"/>
              </a:gs>
              <a:gs pos="100000">
                <a:schemeClr val="accent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BD79AB01-DC7F-C9B1-D0A6-ED6276446BD9}"/>
              </a:ext>
            </a:extLst>
          </p:cNvPr>
          <p:cNvGrpSpPr/>
          <p:nvPr/>
        </p:nvGrpSpPr>
        <p:grpSpPr>
          <a:xfrm>
            <a:off x="6543551" y="1494702"/>
            <a:ext cx="5648449" cy="5363298"/>
            <a:chOff x="5963171" y="238277"/>
            <a:chExt cx="6228830" cy="5914380"/>
          </a:xfrm>
        </p:grpSpPr>
        <p:sp>
          <p:nvSpPr>
            <p:cNvPr id="16" name="Freeform: Shape 15">
              <a:extLst>
                <a:ext uri="{FF2B5EF4-FFF2-40B4-BE49-F238E27FC236}">
                  <a16:creationId xmlns:a16="http://schemas.microsoft.com/office/drawing/2014/main" id="{86910812-5F31-12C4-273C-6B348E61DE89}"/>
                </a:ext>
              </a:extLst>
            </p:cNvPr>
            <p:cNvSpPr/>
            <p:nvPr/>
          </p:nvSpPr>
          <p:spPr>
            <a:xfrm>
              <a:off x="7700782" y="1521766"/>
              <a:ext cx="4491219" cy="4036596"/>
            </a:xfrm>
            <a:custGeom>
              <a:avLst/>
              <a:gdLst>
                <a:gd name="connsiteX0" fmla="*/ 386739 w 4491219"/>
                <a:gd name="connsiteY0" fmla="*/ 0 h 4036596"/>
                <a:gd name="connsiteX1" fmla="*/ 4491219 w 4491219"/>
                <a:gd name="connsiteY1" fmla="*/ 0 h 4036596"/>
                <a:gd name="connsiteX2" fmla="*/ 4491219 w 4491219"/>
                <a:gd name="connsiteY2" fmla="*/ 4036596 h 4036596"/>
                <a:gd name="connsiteX3" fmla="*/ 600737 w 4491219"/>
                <a:gd name="connsiteY3" fmla="*/ 4036596 h 4036596"/>
                <a:gd name="connsiteX4" fmla="*/ 0 w 4491219"/>
                <a:gd name="connsiteY4" fmla="*/ 377677 h 4036596"/>
                <a:gd name="connsiteX5" fmla="*/ 6862 w 4491219"/>
                <a:gd name="connsiteY5" fmla="*/ 309609 h 4036596"/>
                <a:gd name="connsiteX6" fmla="*/ 386739 w 4491219"/>
                <a:gd name="connsiteY6" fmla="*/ 0 h 40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1219" h="4036596">
                  <a:moveTo>
                    <a:pt x="386739" y="0"/>
                  </a:moveTo>
                  <a:lnTo>
                    <a:pt x="4491219" y="0"/>
                  </a:lnTo>
                  <a:lnTo>
                    <a:pt x="4491219" y="4036596"/>
                  </a:lnTo>
                  <a:lnTo>
                    <a:pt x="600737" y="4036596"/>
                  </a:lnTo>
                  <a:lnTo>
                    <a:pt x="0" y="377677"/>
                  </a:lnTo>
                  <a:lnTo>
                    <a:pt x="6862" y="309609"/>
                  </a:lnTo>
                  <a:cubicBezTo>
                    <a:pt x="43019" y="132916"/>
                    <a:pt x="199357" y="0"/>
                    <a:pt x="386739" y="0"/>
                  </a:cubicBezTo>
                  <a:close/>
                </a:path>
              </a:pathLst>
            </a:custGeom>
            <a:gradFill>
              <a:gsLst>
                <a:gs pos="0">
                  <a:srgbClr val="2F4A0F"/>
                </a:gs>
                <a:gs pos="100000">
                  <a:schemeClr val="accent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Diagonal Corners Rounded 63">
              <a:extLst>
                <a:ext uri="{FF2B5EF4-FFF2-40B4-BE49-F238E27FC236}">
                  <a16:creationId xmlns:a16="http://schemas.microsoft.com/office/drawing/2014/main" id="{BCC9DFF0-3D55-DC3C-835F-564C73F69C8E}"/>
                </a:ext>
              </a:extLst>
            </p:cNvPr>
            <p:cNvSpPr/>
            <p:nvPr/>
          </p:nvSpPr>
          <p:spPr>
            <a:xfrm>
              <a:off x="5963171" y="1790836"/>
              <a:ext cx="4884175" cy="4013064"/>
            </a:xfrm>
            <a:custGeom>
              <a:avLst/>
              <a:gdLst>
                <a:gd name="connsiteX0" fmla="*/ 733896 w 3295860"/>
                <a:gd name="connsiteY0" fmla="*/ 35169 h 2708031"/>
                <a:gd name="connsiteX1" fmla="*/ 3033408 w 3295860"/>
                <a:gd name="connsiteY1" fmla="*/ 0 h 2708031"/>
                <a:gd name="connsiteX2" fmla="*/ 3295860 w 3295860"/>
                <a:gd name="connsiteY2" fmla="*/ 297621 h 2708031"/>
                <a:gd name="connsiteX3" fmla="*/ 3024554 w 3295860"/>
                <a:gd name="connsiteY3" fmla="*/ 2170078 h 2708031"/>
                <a:gd name="connsiteX4" fmla="*/ 2582061 w 3295860"/>
                <a:gd name="connsiteY4" fmla="*/ 2708031 h 2708031"/>
                <a:gd name="connsiteX5" fmla="*/ 247379 w 3295860"/>
                <a:gd name="connsiteY5" fmla="*/ 2708031 h 2708031"/>
                <a:gd name="connsiteX6" fmla="*/ 0 w 3295860"/>
                <a:gd name="connsiteY6" fmla="*/ 2460652 h 2708031"/>
                <a:gd name="connsiteX7" fmla="*/ 301451 w 3295860"/>
                <a:gd name="connsiteY7" fmla="*/ 723848 h 2708031"/>
                <a:gd name="connsiteX8" fmla="*/ 733896 w 3295860"/>
                <a:gd name="connsiteY8" fmla="*/ 35169 h 270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5860" h="2708031">
                  <a:moveTo>
                    <a:pt x="733896" y="35169"/>
                  </a:moveTo>
                  <a:lnTo>
                    <a:pt x="3033408" y="0"/>
                  </a:lnTo>
                  <a:cubicBezTo>
                    <a:pt x="3170032" y="0"/>
                    <a:pt x="3295860" y="160997"/>
                    <a:pt x="3295860" y="297621"/>
                  </a:cubicBezTo>
                  <a:cubicBezTo>
                    <a:pt x="3190352" y="995462"/>
                    <a:pt x="3109966" y="1592817"/>
                    <a:pt x="3024554" y="2170078"/>
                  </a:cubicBezTo>
                  <a:cubicBezTo>
                    <a:pt x="2944167" y="2571047"/>
                    <a:pt x="2967957" y="2708031"/>
                    <a:pt x="2582061" y="2708031"/>
                  </a:cubicBezTo>
                  <a:lnTo>
                    <a:pt x="247379" y="2708031"/>
                  </a:lnTo>
                  <a:cubicBezTo>
                    <a:pt x="110755" y="2708031"/>
                    <a:pt x="0" y="2597276"/>
                    <a:pt x="0" y="2460652"/>
                  </a:cubicBezTo>
                  <a:cubicBezTo>
                    <a:pt x="125604" y="1843198"/>
                    <a:pt x="221064" y="1301109"/>
                    <a:pt x="301451" y="723848"/>
                  </a:cubicBezTo>
                  <a:cubicBezTo>
                    <a:pt x="432079" y="217373"/>
                    <a:pt x="348000" y="35169"/>
                    <a:pt x="733896" y="35169"/>
                  </a:cubicBezTo>
                  <a:close/>
                </a:path>
              </a:pathLst>
            </a:custGeom>
            <a:gradFill flip="none" rotWithShape="1">
              <a:gsLst>
                <a:gs pos="0">
                  <a:srgbClr val="2F4A0F">
                    <a:alpha val="78000"/>
                  </a:srgbClr>
                </a:gs>
                <a:gs pos="48000">
                  <a:schemeClr val="accent1"/>
                </a:gs>
              </a:gsLst>
              <a:lin ang="18900000" scaled="1"/>
            </a:gra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27DED6B-90BF-2E28-DE25-1A8D7CE6CB9D}"/>
                </a:ext>
              </a:extLst>
            </p:cNvPr>
            <p:cNvSpPr/>
            <p:nvPr/>
          </p:nvSpPr>
          <p:spPr>
            <a:xfrm>
              <a:off x="6858000" y="5265683"/>
              <a:ext cx="2415944" cy="422067"/>
            </a:xfrm>
            <a:prstGeom prst="ellipse">
              <a:avLst/>
            </a:prstGeom>
            <a:solidFill>
              <a:srgbClr val="080C0F">
                <a:alpha val="2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4AF68F7-E548-CBFA-36A8-97F1FEFCDA7D}"/>
                </a:ext>
              </a:extLst>
            </p:cNvPr>
            <p:cNvPicPr>
              <a:picLocks noChangeAspect="1"/>
            </p:cNvPicPr>
            <p:nvPr/>
          </p:nvPicPr>
          <p:blipFill>
            <a:blip r:embed="rId2">
              <a:extLst>
                <a:ext uri="{28A0092B-C50C-407E-A947-70E740481C1C}">
                  <a14:useLocalDpi xmlns:a14="http://schemas.microsoft.com/office/drawing/2010/main" val="0"/>
                </a:ext>
              </a:extLst>
            </a:blip>
            <a:srcRect l="35456" t="26113" r="34681" b="24970"/>
            <a:stretch>
              <a:fillRect/>
            </a:stretch>
          </p:blipFill>
          <p:spPr>
            <a:xfrm>
              <a:off x="6291597" y="238277"/>
              <a:ext cx="3610597" cy="5914380"/>
            </a:xfrm>
            <a:prstGeom prst="rect">
              <a:avLst/>
            </a:prstGeom>
            <a:effectLst>
              <a:outerShdw blurRad="50800" dist="38100" algn="l" rotWithShape="0">
                <a:prstClr val="black">
                  <a:alpha val="40000"/>
                </a:prstClr>
              </a:outerShdw>
            </a:effectLst>
          </p:spPr>
        </p:pic>
      </p:grpSp>
      <p:sp>
        <p:nvSpPr>
          <p:cNvPr id="22" name="TextBox 21">
            <a:extLst>
              <a:ext uri="{FF2B5EF4-FFF2-40B4-BE49-F238E27FC236}">
                <a16:creationId xmlns:a16="http://schemas.microsoft.com/office/drawing/2014/main" id="{2E878F5C-1F52-A8A8-D026-86BA1145A7B2}"/>
              </a:ext>
            </a:extLst>
          </p:cNvPr>
          <p:cNvSpPr txBox="1"/>
          <p:nvPr/>
        </p:nvSpPr>
        <p:spPr>
          <a:xfrm>
            <a:off x="-353474" y="2728049"/>
            <a:ext cx="7886637" cy="1505605"/>
          </a:xfrm>
          <a:prstGeom prst="rect">
            <a:avLst/>
          </a:prstGeom>
          <a:noFill/>
        </p:spPr>
        <p:txBody>
          <a:bodyPr wrap="square">
            <a:spAutoFit/>
          </a:bodyPr>
          <a:lstStyle/>
          <a:p>
            <a:pPr algn="ctr">
              <a:lnSpc>
                <a:spcPct val="107000"/>
              </a:lnSpc>
              <a:spcAft>
                <a:spcPts val="800"/>
              </a:spcAft>
            </a:pPr>
            <a:r>
              <a:rPr lang="en-IN" sz="4400" b="1" kern="100" dirty="0">
                <a:effectLst/>
                <a:latin typeface="Times New Roman" panose="02020603050405020304" pitchFamily="18" charset="0"/>
                <a:ea typeface="Calibri" panose="020F0502020204030204" pitchFamily="34" charset="0"/>
                <a:cs typeface="Times New Roman" panose="02020603050405020304" pitchFamily="18" charset="0"/>
              </a:rPr>
              <a:t>Bluetooth-Controlled Autonomous RoboVac</a:t>
            </a: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Freeform: Shape 24">
            <a:extLst>
              <a:ext uri="{FF2B5EF4-FFF2-40B4-BE49-F238E27FC236}">
                <a16:creationId xmlns:a16="http://schemas.microsoft.com/office/drawing/2014/main" id="{DB63E154-4314-D31B-B30A-BED72F27F4A3}"/>
              </a:ext>
            </a:extLst>
          </p:cNvPr>
          <p:cNvSpPr/>
          <p:nvPr/>
        </p:nvSpPr>
        <p:spPr>
          <a:xfrm flipH="1">
            <a:off x="-4423" y="1084011"/>
            <a:ext cx="863599" cy="4920814"/>
          </a:xfrm>
          <a:custGeom>
            <a:avLst/>
            <a:gdLst>
              <a:gd name="connsiteX0" fmla="*/ 1181099 w 1181099"/>
              <a:gd name="connsiteY0" fmla="*/ 0 h 3463309"/>
              <a:gd name="connsiteX1" fmla="*/ 0 w 1181099"/>
              <a:gd name="connsiteY1" fmla="*/ 3463309 h 3463309"/>
              <a:gd name="connsiteX2" fmla="*/ 1181099 w 1181099"/>
              <a:gd name="connsiteY2" fmla="*/ 3463309 h 3463309"/>
              <a:gd name="connsiteX3" fmla="*/ 1181099 w 1181099"/>
              <a:gd name="connsiteY3" fmla="*/ 0 h 3463309"/>
            </a:gdLst>
            <a:ahLst/>
            <a:cxnLst>
              <a:cxn ang="0">
                <a:pos x="connsiteX0" y="connsiteY0"/>
              </a:cxn>
              <a:cxn ang="0">
                <a:pos x="connsiteX1" y="connsiteY1"/>
              </a:cxn>
              <a:cxn ang="0">
                <a:pos x="connsiteX2" y="connsiteY2"/>
              </a:cxn>
              <a:cxn ang="0">
                <a:pos x="connsiteX3" y="connsiteY3"/>
              </a:cxn>
            </a:cxnLst>
            <a:rect l="l" t="t" r="r" b="b"/>
            <a:pathLst>
              <a:path w="1181099" h="3463309">
                <a:moveTo>
                  <a:pt x="1181099" y="0"/>
                </a:moveTo>
                <a:lnTo>
                  <a:pt x="0" y="3463309"/>
                </a:lnTo>
                <a:lnTo>
                  <a:pt x="1181099" y="3463309"/>
                </a:lnTo>
                <a:lnTo>
                  <a:pt x="1181099" y="0"/>
                </a:lnTo>
                <a:close/>
              </a:path>
            </a:pathLst>
          </a:custGeom>
          <a:solidFill>
            <a:srgbClr val="88D90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AE8C95CD-0647-2154-B8C1-37F8C449D2C1}"/>
              </a:ext>
            </a:extLst>
          </p:cNvPr>
          <p:cNvSpPr/>
          <p:nvPr/>
        </p:nvSpPr>
        <p:spPr>
          <a:xfrm>
            <a:off x="-1" y="5803900"/>
            <a:ext cx="5172635" cy="1054100"/>
          </a:xfrm>
          <a:custGeom>
            <a:avLst/>
            <a:gdLst>
              <a:gd name="connsiteX0" fmla="*/ 0 w 1981200"/>
              <a:gd name="connsiteY0" fmla="*/ 0 h 1003299"/>
              <a:gd name="connsiteX1" fmla="*/ 1784346 w 1981200"/>
              <a:gd name="connsiteY1" fmla="*/ 0 h 1003299"/>
              <a:gd name="connsiteX2" fmla="*/ 1981200 w 1981200"/>
              <a:gd name="connsiteY2" fmla="*/ 196854 h 1003299"/>
              <a:gd name="connsiteX3" fmla="*/ 1981200 w 1981200"/>
              <a:gd name="connsiteY3" fmla="*/ 200387 h 1003299"/>
              <a:gd name="connsiteX4" fmla="*/ 1819539 w 1981200"/>
              <a:gd name="connsiteY4" fmla="*/ 1003299 h 1003299"/>
              <a:gd name="connsiteX5" fmla="*/ 0 w 1981200"/>
              <a:gd name="connsiteY5" fmla="*/ 1003299 h 1003299"/>
              <a:gd name="connsiteX6" fmla="*/ 0 w 1981200"/>
              <a:gd name="connsiteY6" fmla="*/ 0 h 100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1200" h="1003299">
                <a:moveTo>
                  <a:pt x="0" y="0"/>
                </a:moveTo>
                <a:lnTo>
                  <a:pt x="1784346" y="0"/>
                </a:lnTo>
                <a:cubicBezTo>
                  <a:pt x="1893065" y="0"/>
                  <a:pt x="1981200" y="88135"/>
                  <a:pt x="1981200" y="196854"/>
                </a:cubicBezTo>
                <a:lnTo>
                  <a:pt x="1981200" y="200387"/>
                </a:lnTo>
                <a:lnTo>
                  <a:pt x="1819539" y="1003299"/>
                </a:lnTo>
                <a:lnTo>
                  <a:pt x="0" y="1003299"/>
                </a:lnTo>
                <a:lnTo>
                  <a:pt x="0" y="0"/>
                </a:lnTo>
                <a:close/>
              </a:path>
            </a:pathLst>
          </a:custGeom>
          <a:solidFill>
            <a:srgbClr val="88D90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 name="Group 29">
            <a:extLst>
              <a:ext uri="{FF2B5EF4-FFF2-40B4-BE49-F238E27FC236}">
                <a16:creationId xmlns:a16="http://schemas.microsoft.com/office/drawing/2014/main" id="{F46595F9-1F3E-04E6-3508-B44E966985C7}"/>
              </a:ext>
            </a:extLst>
          </p:cNvPr>
          <p:cNvGrpSpPr/>
          <p:nvPr/>
        </p:nvGrpSpPr>
        <p:grpSpPr>
          <a:xfrm>
            <a:off x="10697220" y="5769468"/>
            <a:ext cx="1494780" cy="1088531"/>
            <a:chOff x="10697220" y="5769468"/>
            <a:chExt cx="1494780" cy="1088531"/>
          </a:xfrm>
        </p:grpSpPr>
        <p:sp>
          <p:nvSpPr>
            <p:cNvPr id="31" name="Freeform: Shape 30">
              <a:extLst>
                <a:ext uri="{FF2B5EF4-FFF2-40B4-BE49-F238E27FC236}">
                  <a16:creationId xmlns:a16="http://schemas.microsoft.com/office/drawing/2014/main" id="{F2C9FFFD-A905-0350-6697-8ACCE7BF0E35}"/>
                </a:ext>
              </a:extLst>
            </p:cNvPr>
            <p:cNvSpPr/>
            <p:nvPr/>
          </p:nvSpPr>
          <p:spPr>
            <a:xfrm flipH="1">
              <a:off x="11102202" y="6049142"/>
              <a:ext cx="1089798" cy="808857"/>
            </a:xfrm>
            <a:custGeom>
              <a:avLst/>
              <a:gdLst>
                <a:gd name="connsiteX0" fmla="*/ 1089798 w 1089798"/>
                <a:gd name="connsiteY0" fmla="*/ 0 h 808857"/>
                <a:gd name="connsiteX1" fmla="*/ 0 w 1089798"/>
                <a:gd name="connsiteY1" fmla="*/ 0 h 808857"/>
                <a:gd name="connsiteX2" fmla="*/ 0 w 1089798"/>
                <a:gd name="connsiteY2" fmla="*/ 808857 h 808857"/>
                <a:gd name="connsiteX3" fmla="*/ 887584 w 1089798"/>
                <a:gd name="connsiteY3" fmla="*/ 808857 h 808857"/>
                <a:gd name="connsiteX4" fmla="*/ 1089798 w 1089798"/>
                <a:gd name="connsiteY4" fmla="*/ 0 h 808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798" h="808857">
                  <a:moveTo>
                    <a:pt x="1089798" y="0"/>
                  </a:moveTo>
                  <a:lnTo>
                    <a:pt x="0" y="0"/>
                  </a:lnTo>
                  <a:lnTo>
                    <a:pt x="0" y="808857"/>
                  </a:lnTo>
                  <a:lnTo>
                    <a:pt x="887584" y="808857"/>
                  </a:lnTo>
                  <a:lnTo>
                    <a:pt x="1089798"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Diagonal Corners Rounded 31">
              <a:extLst>
                <a:ext uri="{FF2B5EF4-FFF2-40B4-BE49-F238E27FC236}">
                  <a16:creationId xmlns:a16="http://schemas.microsoft.com/office/drawing/2014/main" id="{CC373D4F-ED36-755F-2C15-967D796932EA}"/>
                </a:ext>
              </a:extLst>
            </p:cNvPr>
            <p:cNvSpPr/>
            <p:nvPr/>
          </p:nvSpPr>
          <p:spPr>
            <a:xfrm flipH="1">
              <a:off x="10697220" y="5769468"/>
              <a:ext cx="914400" cy="808857"/>
            </a:xfrm>
            <a:prstGeom prst="round2DiagRect">
              <a:avLst>
                <a:gd name="adj1" fmla="val 29167"/>
                <a:gd name="adj2" fmla="val 8333"/>
              </a:avLst>
            </a:prstGeom>
            <a:gradFill flip="none" rotWithShape="1">
              <a:gsLst>
                <a:gs pos="0">
                  <a:schemeClr val="accent1">
                    <a:alpha val="86000"/>
                  </a:schemeClr>
                </a:gs>
                <a:gs pos="59000">
                  <a:srgbClr val="2F4A0F"/>
                </a:gs>
                <a:gs pos="100000">
                  <a:srgbClr val="080C0F">
                    <a:alpha val="82000"/>
                  </a:srgbClr>
                </a:gs>
              </a:gsLst>
              <a:lin ang="0" scaled="1"/>
            </a:gra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B39A11D-3F27-2860-42B3-705428D9E1DE}"/>
                </a:ext>
              </a:extLst>
            </p:cNvPr>
            <p:cNvSpPr/>
            <p:nvPr/>
          </p:nvSpPr>
          <p:spPr>
            <a:xfrm>
              <a:off x="11031449" y="5926521"/>
              <a:ext cx="813366" cy="808857"/>
            </a:xfrm>
            <a:prstGeom prst="ellipse">
              <a:avLst/>
            </a:prstGeom>
            <a:solidFill>
              <a:schemeClr val="accent1"/>
            </a:solidFill>
            <a:ln>
              <a:noFill/>
            </a:ln>
            <a:effectLst>
              <a:outerShdw blurRad="1270000" dist="50800" dir="5400000" algn="ctr" rotWithShape="0">
                <a:srgbClr val="000000">
                  <a:alpha val="43137"/>
                </a:srgbClr>
              </a:outerShdw>
              <a:softEdge rad="1143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1A0AA703-817D-3034-532B-785DE7B760D8}"/>
              </a:ext>
            </a:extLst>
          </p:cNvPr>
          <p:cNvSpPr txBox="1"/>
          <p:nvPr/>
        </p:nvSpPr>
        <p:spPr>
          <a:xfrm>
            <a:off x="1577851" y="302616"/>
            <a:ext cx="10039056" cy="2130327"/>
          </a:xfrm>
          <a:prstGeom prst="rect">
            <a:avLst/>
          </a:prstGeom>
          <a:noFill/>
        </p:spPr>
        <p:txBody>
          <a:bodyPr wrap="square">
            <a:spAutoFit/>
          </a:bodyPr>
          <a:lstStyle/>
          <a:p>
            <a:pPr algn="just">
              <a:lnSpc>
                <a:spcPct val="150000"/>
              </a:lnSpc>
              <a:spcAft>
                <a:spcPts val="800"/>
              </a:spcAft>
            </a:pPr>
            <a:r>
              <a:rPr lang="en-IN" sz="3200" b="1" dirty="0">
                <a:effectLst/>
                <a:latin typeface="Times New Roman" panose="02020603050405020304" pitchFamily="18" charset="0"/>
                <a:ea typeface="Times New Roman" panose="02020603050405020304" pitchFamily="18" charset="0"/>
                <a:cs typeface="Times New Roman" panose="02020603050405020304" pitchFamily="18" charset="0"/>
              </a:rPr>
              <a:t>Base Preparation:</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Start by preparing the base of the RoboVac. This can be made using a wooden board or any other suitable material. Cut the base according to the desired design and ensure it is sturdy and of the appropriate size for the components.</a:t>
            </a:r>
          </a:p>
        </p:txBody>
      </p:sp>
      <p:pic>
        <p:nvPicPr>
          <p:cNvPr id="15" name="Picture 14">
            <a:extLst>
              <a:ext uri="{FF2B5EF4-FFF2-40B4-BE49-F238E27FC236}">
                <a16:creationId xmlns:a16="http://schemas.microsoft.com/office/drawing/2014/main" id="{A06CBCA5-936D-7505-30FA-8B10ED39A3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351" y="2753683"/>
            <a:ext cx="4747671" cy="3692143"/>
          </a:xfrm>
          <a:prstGeom prst="rect">
            <a:avLst/>
          </a:prstGeom>
          <a:noFill/>
          <a:ln>
            <a:noFill/>
          </a:ln>
        </p:spPr>
      </p:pic>
      <p:pic>
        <p:nvPicPr>
          <p:cNvPr id="16" name="Picture 15">
            <a:extLst>
              <a:ext uri="{FF2B5EF4-FFF2-40B4-BE49-F238E27FC236}">
                <a16:creationId xmlns:a16="http://schemas.microsoft.com/office/drawing/2014/main" id="{DBB80F4E-91F8-7245-7254-39C70E6F5C77}"/>
              </a:ext>
            </a:extLst>
          </p:cNvPr>
          <p:cNvPicPr>
            <a:picLocks noChangeAspect="1"/>
          </p:cNvPicPr>
          <p:nvPr/>
        </p:nvPicPr>
        <p:blipFill rotWithShape="1">
          <a:blip r:embed="rId4">
            <a:extLst>
              <a:ext uri="{28A0092B-C50C-407E-A947-70E740481C1C}">
                <a14:useLocalDpi xmlns:a14="http://schemas.microsoft.com/office/drawing/2010/main" val="0"/>
              </a:ext>
            </a:extLst>
          </a:blip>
          <a:srcRect t="18884" b="29416"/>
          <a:stretch/>
        </p:blipFill>
        <p:spPr bwMode="auto">
          <a:xfrm>
            <a:off x="6541621" y="2689587"/>
            <a:ext cx="4592543" cy="37054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7699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A786174A-ED83-E5F2-E682-46F9FF38798E}"/>
              </a:ext>
            </a:extLst>
          </p:cNvPr>
          <p:cNvSpPr txBox="1"/>
          <p:nvPr/>
        </p:nvSpPr>
        <p:spPr>
          <a:xfrm>
            <a:off x="765393" y="576813"/>
            <a:ext cx="6096000" cy="584775"/>
          </a:xfrm>
          <a:prstGeom prst="rect">
            <a:avLst/>
          </a:prstGeom>
          <a:noFill/>
        </p:spPr>
        <p:txBody>
          <a:bodyPr wrap="square">
            <a:spAutoFit/>
          </a:bodyPr>
          <a:lstStyle/>
          <a:p>
            <a:pPr algn="ctr" eaLnBrk="1" hangingPunct="1"/>
            <a:r>
              <a:rPr lang="en-IN" altLang="zh-CN" sz="3200" b="1" dirty="0">
                <a:latin typeface="Times New Roman" panose="02020603050405020304" pitchFamily="18" charset="0"/>
                <a:ea typeface="Vrinda" panose="020B0502040204020203" pitchFamily="34" charset="0"/>
                <a:cs typeface="Times New Roman" panose="02020603050405020304" pitchFamily="18" charset="0"/>
                <a:sym typeface="Arial" panose="020B0604020202020204" pitchFamily="34" charset="0"/>
              </a:rPr>
              <a:t>Circuit Connections </a:t>
            </a:r>
            <a:endParaRPr lang="zh-CN" altLang="en-US" sz="3200" b="1" dirty="0">
              <a:latin typeface="Times New Roman" panose="02020603050405020304" pitchFamily="18" charset="0"/>
              <a:ea typeface="Vrinda" panose="020B0502040204020203" pitchFamily="34" charset="0"/>
              <a:cs typeface="Times New Roman" panose="02020603050405020304" pitchFamily="18" charset="0"/>
              <a:sym typeface="Arial" panose="020B0604020202020204" pitchFamily="34" charset="0"/>
            </a:endParaRPr>
          </a:p>
        </p:txBody>
      </p:sp>
      <p:pic>
        <p:nvPicPr>
          <p:cNvPr id="15" name="Picture 14">
            <a:extLst>
              <a:ext uri="{FF2B5EF4-FFF2-40B4-BE49-F238E27FC236}">
                <a16:creationId xmlns:a16="http://schemas.microsoft.com/office/drawing/2014/main" id="{87503921-7B1F-26E3-410B-DF504F9F11F9}"/>
              </a:ext>
            </a:extLst>
          </p:cNvPr>
          <p:cNvPicPr>
            <a:picLocks noChangeAspect="1"/>
          </p:cNvPicPr>
          <p:nvPr/>
        </p:nvPicPr>
        <p:blipFill rotWithShape="1">
          <a:blip r:embed="rId3"/>
          <a:srcRect t="2665"/>
          <a:stretch/>
        </p:blipFill>
        <p:spPr bwMode="auto">
          <a:xfrm>
            <a:off x="1252855" y="1161589"/>
            <a:ext cx="10338510" cy="53564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2146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Circuit 2">
            <a:extLst>
              <a:ext uri="{FF2B5EF4-FFF2-40B4-BE49-F238E27FC236}">
                <a16:creationId xmlns:a16="http://schemas.microsoft.com/office/drawing/2014/main" id="{CFA3C4DF-DB1A-2BB5-E4AE-388101FDE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129" y="1174376"/>
            <a:ext cx="8970928" cy="525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818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A1CEF21E-1E68-14A6-4BCE-E7BD1C78773C}"/>
              </a:ext>
            </a:extLst>
          </p:cNvPr>
          <p:cNvPicPr>
            <a:picLocks noChangeAspect="1"/>
          </p:cNvPicPr>
          <p:nvPr/>
        </p:nvPicPr>
        <p:blipFill rotWithShape="1">
          <a:blip r:embed="rId3"/>
          <a:srcRect r="39486"/>
          <a:stretch/>
        </p:blipFill>
        <p:spPr>
          <a:xfrm>
            <a:off x="2210276" y="268940"/>
            <a:ext cx="7740548" cy="6364941"/>
          </a:xfrm>
          <a:prstGeom prst="rect">
            <a:avLst/>
          </a:prstGeom>
        </p:spPr>
      </p:pic>
    </p:spTree>
    <p:extLst>
      <p:ext uri="{BB962C8B-B14F-4D97-AF65-F5344CB8AC3E}">
        <p14:creationId xmlns:p14="http://schemas.microsoft.com/office/powerpoint/2010/main" val="977782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552B27DB-E517-EE27-FBC2-84576E264DD2}"/>
              </a:ext>
            </a:extLst>
          </p:cNvPr>
          <p:cNvSpPr txBox="1"/>
          <p:nvPr/>
        </p:nvSpPr>
        <p:spPr>
          <a:xfrm>
            <a:off x="1726041" y="462179"/>
            <a:ext cx="6096000" cy="461665"/>
          </a:xfrm>
          <a:prstGeom prst="rect">
            <a:avLst/>
          </a:prstGeom>
          <a:noFill/>
        </p:spPr>
        <p:txBody>
          <a:bodyPr wrap="square">
            <a:spAutoFit/>
          </a:bodyPr>
          <a:lstStyle/>
          <a:p>
            <a:r>
              <a:rPr lang="en-US" sz="2400" b="1" dirty="0">
                <a:solidFill>
                  <a:schemeClr val="tx1"/>
                </a:solidFill>
                <a:latin typeface="Times New Roman" panose="02020603050405020304" pitchFamily="18" charset="0"/>
                <a:cs typeface="Times New Roman" panose="02020603050405020304" pitchFamily="18" charset="0"/>
              </a:rPr>
              <a:t>APP CONFIGURATION</a:t>
            </a:r>
          </a:p>
        </p:txBody>
      </p:sp>
      <p:pic>
        <p:nvPicPr>
          <p:cNvPr id="20" name="Picture 19">
            <a:extLst>
              <a:ext uri="{FF2B5EF4-FFF2-40B4-BE49-F238E27FC236}">
                <a16:creationId xmlns:a16="http://schemas.microsoft.com/office/drawing/2014/main" id="{B51169EC-D2F9-1161-8F44-1E2AE34CFA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623" b="23886"/>
          <a:stretch/>
        </p:blipFill>
        <p:spPr bwMode="auto">
          <a:xfrm>
            <a:off x="1512040" y="1075765"/>
            <a:ext cx="3379217" cy="5065060"/>
          </a:xfrm>
          <a:prstGeom prst="rect">
            <a:avLst/>
          </a:prstGeom>
          <a:noFill/>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EE70EE29-9AB9-C8A5-52D2-C5BB1908AD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788" b="14144"/>
          <a:stretch/>
        </p:blipFill>
        <p:spPr bwMode="auto">
          <a:xfrm>
            <a:off x="5123009" y="1075765"/>
            <a:ext cx="3285884" cy="5065060"/>
          </a:xfrm>
          <a:prstGeom prst="rect">
            <a:avLst/>
          </a:prstGeom>
          <a:noFill/>
          <a:ln>
            <a:noFill/>
          </a:ln>
          <a:extLst>
            <a:ext uri="{53640926-AAD7-44D8-BBD7-CCE9431645EC}">
              <a14:shadowObscured xmlns:a14="http://schemas.microsoft.com/office/drawing/2010/main"/>
            </a:ext>
          </a:extLst>
        </p:spPr>
      </p:pic>
      <p:pic>
        <p:nvPicPr>
          <p:cNvPr id="23" name="Picture 22">
            <a:extLst>
              <a:ext uri="{FF2B5EF4-FFF2-40B4-BE49-F238E27FC236}">
                <a16:creationId xmlns:a16="http://schemas.microsoft.com/office/drawing/2014/main" id="{067B9A37-53B3-B7F3-6267-B1F25BA5A0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510"/>
          <a:stretch/>
        </p:blipFill>
        <p:spPr bwMode="auto">
          <a:xfrm>
            <a:off x="8640646" y="1075765"/>
            <a:ext cx="3091658" cy="50650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4675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7D65931-8F8A-4985-80FD-3EFC234EB6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96"/>
          <a:stretch/>
        </p:blipFill>
        <p:spPr bwMode="auto">
          <a:xfrm>
            <a:off x="1819482" y="700927"/>
            <a:ext cx="3182824" cy="5550102"/>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CFD2892C-6B82-C224-BD8E-F52895B506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284" b="14144"/>
          <a:stretch/>
        </p:blipFill>
        <p:spPr bwMode="auto">
          <a:xfrm>
            <a:off x="5105296" y="700926"/>
            <a:ext cx="3182824" cy="5545029"/>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CDB54672-EDAC-3D4B-B19B-8A52DD9B79C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374" b="15218"/>
          <a:stretch/>
        </p:blipFill>
        <p:spPr bwMode="auto">
          <a:xfrm>
            <a:off x="8517591" y="653667"/>
            <a:ext cx="3046880" cy="55559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684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E632D77B-775F-EA0F-82FC-8D5C1573912E}"/>
              </a:ext>
            </a:extLst>
          </p:cNvPr>
          <p:cNvPicPr>
            <a:picLocks noChangeAspect="1"/>
          </p:cNvPicPr>
          <p:nvPr/>
        </p:nvPicPr>
        <p:blipFill rotWithShape="1">
          <a:blip r:embed="rId3"/>
          <a:srcRect l="12847"/>
          <a:stretch/>
        </p:blipFill>
        <p:spPr>
          <a:xfrm>
            <a:off x="6780643" y="670503"/>
            <a:ext cx="4462286" cy="5745639"/>
          </a:xfrm>
          <a:prstGeom prst="rect">
            <a:avLst/>
          </a:prstGeom>
        </p:spPr>
      </p:pic>
      <p:pic>
        <p:nvPicPr>
          <p:cNvPr id="3" name="Picture 2">
            <a:extLst>
              <a:ext uri="{FF2B5EF4-FFF2-40B4-BE49-F238E27FC236}">
                <a16:creationId xmlns:a16="http://schemas.microsoft.com/office/drawing/2014/main" id="{2B0BDA6B-2533-A54B-E38A-2D238A7F29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3131"/>
          <a:stretch/>
        </p:blipFill>
        <p:spPr bwMode="auto">
          <a:xfrm>
            <a:off x="1474873" y="735843"/>
            <a:ext cx="4905291" cy="5745639"/>
          </a:xfrm>
          <a:prstGeom prst="rect">
            <a:avLst/>
          </a:prstGeom>
          <a:noFill/>
          <a:ln>
            <a:noFill/>
          </a:ln>
        </p:spPr>
      </p:pic>
    </p:spTree>
    <p:extLst>
      <p:ext uri="{BB962C8B-B14F-4D97-AF65-F5344CB8AC3E}">
        <p14:creationId xmlns:p14="http://schemas.microsoft.com/office/powerpoint/2010/main" val="475167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C31A9EE-1ED4-0963-4BE7-11DF845BF7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950" y="653666"/>
            <a:ext cx="4433503" cy="5747133"/>
          </a:xfrm>
          <a:prstGeom prst="rect">
            <a:avLst/>
          </a:prstGeom>
          <a:noFill/>
          <a:ln>
            <a:noFill/>
          </a:ln>
        </p:spPr>
      </p:pic>
      <p:pic>
        <p:nvPicPr>
          <p:cNvPr id="3" name="Picture 2">
            <a:extLst>
              <a:ext uri="{FF2B5EF4-FFF2-40B4-BE49-F238E27FC236}">
                <a16:creationId xmlns:a16="http://schemas.microsoft.com/office/drawing/2014/main" id="{861E96DF-F5D6-8AD3-4B32-7930D0D102B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0727" y="1048790"/>
            <a:ext cx="5515645" cy="4760420"/>
          </a:xfrm>
          <a:prstGeom prst="rect">
            <a:avLst/>
          </a:prstGeom>
          <a:noFill/>
          <a:ln>
            <a:noFill/>
          </a:ln>
        </p:spPr>
      </p:pic>
    </p:spTree>
    <p:extLst>
      <p:ext uri="{BB962C8B-B14F-4D97-AF65-F5344CB8AC3E}">
        <p14:creationId xmlns:p14="http://schemas.microsoft.com/office/powerpoint/2010/main" val="3796234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1EE0AA8E-3673-021E-63BA-6245C8D5E19B}"/>
              </a:ext>
            </a:extLst>
          </p:cNvPr>
          <p:cNvSpPr txBox="1"/>
          <p:nvPr/>
        </p:nvSpPr>
        <p:spPr>
          <a:xfrm>
            <a:off x="1763294" y="524756"/>
            <a:ext cx="6096000" cy="584775"/>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ADVANTAGES</a:t>
            </a:r>
          </a:p>
        </p:txBody>
      </p:sp>
      <p:sp>
        <p:nvSpPr>
          <p:cNvPr id="16" name="TextBox 15">
            <a:extLst>
              <a:ext uri="{FF2B5EF4-FFF2-40B4-BE49-F238E27FC236}">
                <a16:creationId xmlns:a16="http://schemas.microsoft.com/office/drawing/2014/main" id="{EE66B133-101F-332F-D92E-3C1C489D83B4}"/>
              </a:ext>
            </a:extLst>
          </p:cNvPr>
          <p:cNvSpPr txBox="1"/>
          <p:nvPr/>
        </p:nvSpPr>
        <p:spPr>
          <a:xfrm>
            <a:off x="852074" y="1754169"/>
            <a:ext cx="10487852" cy="3477875"/>
          </a:xfrm>
          <a:prstGeom prst="rect">
            <a:avLst/>
          </a:prstGeom>
          <a:noFill/>
        </p:spPr>
        <p:txBody>
          <a:bodyPr wrap="square">
            <a:spAutoFit/>
          </a:bodyPr>
          <a:lstStyle/>
          <a:p>
            <a:pPr marL="342900" indent="-34290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Convenience: </a:t>
            </a:r>
            <a:r>
              <a:rPr lang="en-IN" sz="2000" dirty="0">
                <a:latin typeface="Times New Roman" panose="02020603050405020304" pitchFamily="18" charset="0"/>
                <a:cs typeface="Times New Roman" panose="02020603050405020304" pitchFamily="18" charset="0"/>
              </a:rPr>
              <a:t>The Bluetooth control feature allows users to operate the RoboVac from anywhere using a smartphone or tablet, adding unparalleled convenience to the cleaning process.</a:t>
            </a:r>
          </a:p>
          <a:p>
            <a:pPr marL="342900" indent="-34290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Efficient Cleaning: </a:t>
            </a:r>
            <a:r>
              <a:rPr lang="en-IN" sz="2000" dirty="0">
                <a:latin typeface="Times New Roman" panose="02020603050405020304" pitchFamily="18" charset="0"/>
                <a:cs typeface="Times New Roman" panose="02020603050405020304" pitchFamily="18" charset="0"/>
              </a:rPr>
              <a:t>Equipped with a brush system and advanced sensors, the RoboVac can effectively clean dust and dirt from hard floors and carpets, providing efficient and thorough cleaning results.</a:t>
            </a:r>
          </a:p>
          <a:p>
            <a:pPr marL="342900" indent="-34290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Smart Navigation: </a:t>
            </a:r>
            <a:r>
              <a:rPr lang="en-IN" sz="2000" dirty="0">
                <a:latin typeface="Times New Roman" panose="02020603050405020304" pitchFamily="18" charset="0"/>
                <a:cs typeface="Times New Roman" panose="02020603050405020304" pitchFamily="18" charset="0"/>
              </a:rPr>
              <a:t>With its sensor-based navigation system, the RoboVac can intelligently map out spaces and navigate around obstacles, ensuring comprehensive cleaning coverage.</a:t>
            </a:r>
          </a:p>
          <a:p>
            <a:pPr marL="342900" indent="-34290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Customizable Cleaning Modes: </a:t>
            </a:r>
            <a:r>
              <a:rPr lang="en-IN" sz="2000" dirty="0">
                <a:latin typeface="Times New Roman" panose="02020603050405020304" pitchFamily="18" charset="0"/>
                <a:cs typeface="Times New Roman" panose="02020603050405020304" pitchFamily="18" charset="0"/>
              </a:rPr>
              <a:t>The RoboVac offers various cleaning modes, allowing users to tailor its operation to specific cleaning needs, enhancing versatility and adaptability.</a:t>
            </a:r>
          </a:p>
          <a:p>
            <a:pPr marL="342900" indent="-34290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Water Control Mechanism: </a:t>
            </a:r>
            <a:r>
              <a:rPr lang="en-IN" sz="2000" dirty="0">
                <a:latin typeface="Times New Roman" panose="02020603050405020304" pitchFamily="18" charset="0"/>
                <a:cs typeface="Times New Roman" panose="02020603050405020304" pitchFamily="18" charset="0"/>
              </a:rPr>
              <a:t>The inclusion of a glucose drip system for water control adds an innovative touch, potentially enhancing the robot's ability to tackle spills and sticky messes.</a:t>
            </a:r>
          </a:p>
        </p:txBody>
      </p:sp>
    </p:spTree>
    <p:extLst>
      <p:ext uri="{BB962C8B-B14F-4D97-AF65-F5344CB8AC3E}">
        <p14:creationId xmlns:p14="http://schemas.microsoft.com/office/powerpoint/2010/main" val="1835709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1EF0AE44-A42C-8C25-5ADC-11520F2682DF}"/>
              </a:ext>
            </a:extLst>
          </p:cNvPr>
          <p:cNvSpPr txBox="1"/>
          <p:nvPr/>
        </p:nvSpPr>
        <p:spPr>
          <a:xfrm>
            <a:off x="1948084" y="636831"/>
            <a:ext cx="609600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TIMELINE</a:t>
            </a:r>
            <a:endParaRPr lang="en-US" sz="36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17" name="Content Placeholder 3" descr="Timeline">
            <a:extLst>
              <a:ext uri="{FF2B5EF4-FFF2-40B4-BE49-F238E27FC236}">
                <a16:creationId xmlns:a16="http://schemas.microsoft.com/office/drawing/2014/main" id="{B4535BE6-9A1F-1533-9C07-1A60ECF64C6E}"/>
              </a:ext>
            </a:extLst>
          </p:cNvPr>
          <p:cNvGraphicFramePr>
            <a:graphicFrameLocks/>
          </p:cNvGraphicFramePr>
          <p:nvPr>
            <p:extLst>
              <p:ext uri="{D42A27DB-BD31-4B8C-83A1-F6EECF244321}">
                <p14:modId xmlns:p14="http://schemas.microsoft.com/office/powerpoint/2010/main" val="1996163244"/>
              </p:ext>
            </p:extLst>
          </p:nvPr>
        </p:nvGraphicFramePr>
        <p:xfrm>
          <a:off x="457200" y="1484784"/>
          <a:ext cx="11430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19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65B464A-8D1D-5C65-65BA-287AD7A3C4D0}"/>
              </a:ext>
            </a:extLst>
          </p:cNvPr>
          <p:cNvSpPr txBox="1"/>
          <p:nvPr/>
        </p:nvSpPr>
        <p:spPr>
          <a:xfrm>
            <a:off x="3775531" y="350654"/>
            <a:ext cx="6096000" cy="6370975"/>
          </a:xfrm>
          <a:prstGeom prst="rect">
            <a:avLst/>
          </a:prstGeom>
          <a:noFill/>
        </p:spPr>
        <p:txBody>
          <a:bodyPr wrap="square">
            <a:spAutoFit/>
          </a:bodyPr>
          <a:lstStyle/>
          <a:p>
            <a:pPr marL="285750" indent="-285750" algn="just">
              <a:buFont typeface="Wingdings" panose="05000000000000000000" pitchFamily="2" charset="2"/>
              <a:buChar char="Ø"/>
            </a:pPr>
            <a:endParaRPr lang="en-US" sz="2400" dirty="0"/>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INTRODUCTION</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OBJECTIVE</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BLOCK DIAGRAM</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FLOW CHART </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COMPONENTS</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CIRCUIT CONNECTION</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SOFTWARE USED</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ARDUINO </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BLUETOOTH APP CONFIGURATION</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SMS ON MULTIPLE NUMBER</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VISUALIZATION USING THINGSPEAK</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EXPORTING DATA TO CSV</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ADVANTAGES</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TIMELINE</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OUTPUT</a:t>
            </a:r>
          </a:p>
          <a:p>
            <a:pPr marL="342900" indent="-342900" algn="just">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Title 4"/>
          <p:cNvSpPr>
            <a:spLocks noGrp="1"/>
          </p:cNvSpPr>
          <p:nvPr/>
        </p:nvSpPr>
        <p:spPr>
          <a:xfrm>
            <a:off x="1287506" y="450632"/>
            <a:ext cx="3940175" cy="589915"/>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Application</a:t>
            </a: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Diagram 19">
            <a:extLst>
              <a:ext uri="{FF2B5EF4-FFF2-40B4-BE49-F238E27FC236}">
                <a16:creationId xmlns:a16="http://schemas.microsoft.com/office/drawing/2014/main" id="{D1BB1D1D-FA51-40C7-6F7F-0DF4D51476BB}"/>
              </a:ext>
            </a:extLst>
          </p:cNvPr>
          <p:cNvGraphicFramePr/>
          <p:nvPr/>
        </p:nvGraphicFramePr>
        <p:xfrm>
          <a:off x="3495541" y="1249375"/>
          <a:ext cx="5983372" cy="508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2159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45DC2-578F-2129-4393-E6E076AE6735}"/>
            </a:ext>
          </a:extLst>
        </p:cNvPr>
        <p:cNvGrpSpPr/>
        <p:nvPr/>
      </p:nvGrpSpPr>
      <p:grpSpPr>
        <a:xfrm>
          <a:off x="0" y="0"/>
          <a:ext cx="0" cy="0"/>
          <a:chOff x="0" y="0"/>
          <a:chExt cx="0" cy="0"/>
        </a:xfrm>
      </p:grpSpPr>
      <p:sp>
        <p:nvSpPr>
          <p:cNvPr id="40" name="任意多边形 39">
            <a:extLst>
              <a:ext uri="{FF2B5EF4-FFF2-40B4-BE49-F238E27FC236}">
                <a16:creationId xmlns:a16="http://schemas.microsoft.com/office/drawing/2014/main" id="{76B5B7AE-82AE-5F1F-E8BB-DB8F89695A19}"/>
              </a:ext>
            </a:extLst>
          </p:cNvPr>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3">
            <a:extLst>
              <a:ext uri="{FF2B5EF4-FFF2-40B4-BE49-F238E27FC236}">
                <a16:creationId xmlns:a16="http://schemas.microsoft.com/office/drawing/2014/main" id="{45993136-2798-6B4D-2081-500AB1558C8B}"/>
              </a:ext>
            </a:extLst>
          </p:cNvPr>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50" name="Picture 2" descr="Thank-you Robot by RacheMc125 on DeviantArt">
            <a:extLst>
              <a:ext uri="{FF2B5EF4-FFF2-40B4-BE49-F238E27FC236}">
                <a16:creationId xmlns:a16="http://schemas.microsoft.com/office/drawing/2014/main" id="{372B3930-D51C-EC5E-0BFA-2EC23192F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016" y="614082"/>
            <a:ext cx="7374032" cy="562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22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CF190AB-89D5-D93E-F8BD-92D5F49F11D1}"/>
              </a:ext>
            </a:extLst>
          </p:cNvPr>
          <p:cNvSpPr>
            <a:spLocks noGrp="1"/>
          </p:cNvSpPr>
          <p:nvPr/>
        </p:nvSpPr>
        <p:spPr>
          <a:xfrm>
            <a:off x="1471346" y="477856"/>
            <a:ext cx="4081164" cy="90043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15" name="TextBox 14">
            <a:extLst>
              <a:ext uri="{FF2B5EF4-FFF2-40B4-BE49-F238E27FC236}">
                <a16:creationId xmlns:a16="http://schemas.microsoft.com/office/drawing/2014/main" id="{11C16DB7-2655-049A-08E5-1C82D022DD06}"/>
              </a:ext>
            </a:extLst>
          </p:cNvPr>
          <p:cNvSpPr txBox="1"/>
          <p:nvPr/>
        </p:nvSpPr>
        <p:spPr>
          <a:xfrm>
            <a:off x="937074" y="1793203"/>
            <a:ext cx="10753736" cy="3952685"/>
          </a:xfrm>
          <a:prstGeom prst="rect">
            <a:avLst/>
          </a:prstGeom>
          <a:noFill/>
        </p:spPr>
        <p:txBody>
          <a:bodyPr wrap="square">
            <a:spAutoFit/>
          </a:bodyPr>
          <a:lstStyle/>
          <a:p>
            <a:pPr algn="just">
              <a:lnSpc>
                <a:spcPct val="105000"/>
              </a:lnSpc>
              <a:spcAft>
                <a:spcPts val="800"/>
              </a:spcAft>
            </a:pPr>
            <a:r>
              <a:rPr lang="en-IN" sz="2400" kern="0" dirty="0">
                <a:effectLst/>
                <a:latin typeface="Times New Roman" panose="02020603050405020304" pitchFamily="18" charset="0"/>
                <a:ea typeface="Times New Roman" panose="02020603050405020304" pitchFamily="18" charset="0"/>
              </a:rPr>
              <a:t>Bluetooth-Controlled Autonomous RoboVac is a smart and efficient cleaning robot designed to simplify household cleaning tasks. This is equipped with sensors that enable it to map out your and navigate around obstacles with ease. Using brush system, the RoboVac effectively cleans dust, dirt from hard floors and carpets. What sets it apart is its Bluetooth control feature, allowing users to operate the RoboVac via a smartphone or tablet. This means you can start, stop, or schedule cleaning sessions from anywhere. Additionally, the RoboVac has battery system and water control mechanism using </a:t>
            </a:r>
            <a:r>
              <a:rPr lang="en-IN" sz="2400" kern="0" dirty="0" err="1">
                <a:effectLst/>
                <a:latin typeface="Times New Roman" panose="02020603050405020304" pitchFamily="18" charset="0"/>
                <a:ea typeface="Times New Roman" panose="02020603050405020304" pitchFamily="18" charset="0"/>
              </a:rPr>
              <a:t>gluecose</a:t>
            </a:r>
            <a:r>
              <a:rPr lang="en-IN" sz="2400" kern="0" dirty="0">
                <a:effectLst/>
                <a:latin typeface="Times New Roman" panose="02020603050405020304" pitchFamily="18" charset="0"/>
                <a:ea typeface="Times New Roman" panose="02020603050405020304" pitchFamily="18" charset="0"/>
              </a:rPr>
              <a:t> drip system, ensuring it's always ready to clean. With customizable cleaning modes and a low-profile design, it can effortlessly clean under furniture and in hard-to-reach areas.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320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19C1E9-9DCF-17EC-CD53-8F78E9FA5A38}"/>
              </a:ext>
            </a:extLst>
          </p:cNvPr>
          <p:cNvSpPr>
            <a:spLocks noGrp="1"/>
          </p:cNvSpPr>
          <p:nvPr/>
        </p:nvSpPr>
        <p:spPr>
          <a:xfrm>
            <a:off x="1194033" y="492617"/>
            <a:ext cx="4081164" cy="90043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Objective</a:t>
            </a:r>
          </a:p>
        </p:txBody>
      </p:sp>
      <p:sp>
        <p:nvSpPr>
          <p:cNvPr id="15" name="TextBox 14">
            <a:extLst>
              <a:ext uri="{FF2B5EF4-FFF2-40B4-BE49-F238E27FC236}">
                <a16:creationId xmlns:a16="http://schemas.microsoft.com/office/drawing/2014/main" id="{422060B2-999D-C1A4-38A8-D12F35B98B3C}"/>
              </a:ext>
            </a:extLst>
          </p:cNvPr>
          <p:cNvSpPr txBox="1"/>
          <p:nvPr/>
        </p:nvSpPr>
        <p:spPr>
          <a:xfrm>
            <a:off x="937074" y="1642114"/>
            <a:ext cx="10735516" cy="3736279"/>
          </a:xfrm>
          <a:prstGeom prst="rect">
            <a:avLst/>
          </a:prstGeom>
          <a:noFill/>
        </p:spPr>
        <p:txBody>
          <a:bodyPr wrap="square">
            <a:spAutoFit/>
          </a:bodyPr>
          <a:lstStyle/>
          <a:p>
            <a:pPr marL="342900" marR="157480" lvl="0" indent="-342900" algn="just">
              <a:lnSpc>
                <a:spcPct val="150000"/>
              </a:lnSpc>
              <a:buFont typeface="Symbol" panose="05050102010706020507" pitchFamily="18" charset="2"/>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To integrate Bluetooth technology into a conventional robotic vacuum cleaner, enabling remote control and monitoring capabilities via smartphones or tablets.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157480" lvl="0" indent="-342900" algn="just">
              <a:lnSpc>
                <a:spcPct val="150000"/>
              </a:lnSpc>
              <a:buFont typeface="Symbol" panose="05050102010706020507" pitchFamily="18" charset="2"/>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To develop a user-friendly mobile application that facilitates seamless communication between the Bluetooth-enabled robotic vacuum cleaner and the user's smartphone, allowing for intuitive control and scheduling of cleaning tasks.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157480" lvl="0" indent="-342900" algn="just">
              <a:lnSpc>
                <a:spcPct val="150000"/>
              </a:lnSpc>
              <a:spcAft>
                <a:spcPts val="800"/>
              </a:spcAft>
              <a:buFont typeface="Symbol" panose="05050102010706020507" pitchFamily="18" charset="2"/>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To enhance the automation features of the robotic vacuum cleaner, enabling it to operate efficiently and autonomously while providing real-time feedback and status updates to the user through the mobile application.</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632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Title 1">
            <a:extLst>
              <a:ext uri="{FF2B5EF4-FFF2-40B4-BE49-F238E27FC236}">
                <a16:creationId xmlns:a16="http://schemas.microsoft.com/office/drawing/2014/main" id="{32C2E24A-2DDF-4E76-A6C5-0F2463A1CBD8}"/>
              </a:ext>
            </a:extLst>
          </p:cNvPr>
          <p:cNvSpPr>
            <a:spLocks noGrp="1"/>
          </p:cNvSpPr>
          <p:nvPr/>
        </p:nvSpPr>
        <p:spPr>
          <a:xfrm>
            <a:off x="1443053" y="324748"/>
            <a:ext cx="4081164" cy="90043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Block diagram</a:t>
            </a:r>
          </a:p>
        </p:txBody>
      </p:sp>
      <p:pic>
        <p:nvPicPr>
          <p:cNvPr id="7" name="Picture 2" descr="Photo a woman's face is shown with numbers and symbols.">
            <a:extLst>
              <a:ext uri="{FF2B5EF4-FFF2-40B4-BE49-F238E27FC236}">
                <a16:creationId xmlns:a16="http://schemas.microsoft.com/office/drawing/2014/main" id="{29F99178-45D8-6948-8C3C-EF42A63665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45A1DCC-CAD3-51BE-AF47-C756386B4C8B}"/>
              </a:ext>
            </a:extLst>
          </p:cNvPr>
          <p:cNvGrpSpPr/>
          <p:nvPr/>
        </p:nvGrpSpPr>
        <p:grpSpPr>
          <a:xfrm>
            <a:off x="358993" y="340009"/>
            <a:ext cx="1165142" cy="1093795"/>
            <a:chOff x="288796" y="1231922"/>
            <a:chExt cx="4016580" cy="4016580"/>
          </a:xfrm>
          <a:solidFill>
            <a:schemeClr val="bg2"/>
          </a:solidFill>
        </p:grpSpPr>
        <p:sp>
          <p:nvSpPr>
            <p:cNvPr id="9" name="Freeform: Shape 8">
              <a:extLst>
                <a:ext uri="{FF2B5EF4-FFF2-40B4-BE49-F238E27FC236}">
                  <a16:creationId xmlns:a16="http://schemas.microsoft.com/office/drawing/2014/main" id="{B53632A1-B68E-C7DE-CC45-75A4E70AAEA5}"/>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 name="Freeform: Shape 9">
              <a:extLst>
                <a:ext uri="{FF2B5EF4-FFF2-40B4-BE49-F238E27FC236}">
                  <a16:creationId xmlns:a16="http://schemas.microsoft.com/office/drawing/2014/main" id="{7509E59A-D3BA-EE27-0A14-C0D37549794A}"/>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CE3B4D7B-F8CE-F06D-AE8C-AC956532C50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2" name="Oval 11">
              <a:extLst>
                <a:ext uri="{FF2B5EF4-FFF2-40B4-BE49-F238E27FC236}">
                  <a16:creationId xmlns:a16="http://schemas.microsoft.com/office/drawing/2014/main" id="{2371A665-09F3-778F-599E-EE5A8D851ABE}"/>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842503E-F82C-7A49-0E68-A5403EB9A2F3}"/>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D635F24-D548-0F63-F1FD-EC7B194D2202}"/>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94CC027-4961-BCCA-71F3-62A42D7A4137}"/>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63BA9F3-6399-6F5A-255D-73D5F556FACC}"/>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887207C-8881-1A41-EE2E-BC03DCCFE7D4}"/>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s 23">
            <a:extLst>
              <a:ext uri="{FF2B5EF4-FFF2-40B4-BE49-F238E27FC236}">
                <a16:creationId xmlns:a16="http://schemas.microsoft.com/office/drawing/2014/main" id="{F119A435-CF2A-662F-4BE3-FDBD47C0DC39}"/>
              </a:ext>
            </a:extLst>
          </p:cNvPr>
          <p:cNvSpPr/>
          <p:nvPr/>
        </p:nvSpPr>
        <p:spPr>
          <a:xfrm>
            <a:off x="7777575" y="4270480"/>
            <a:ext cx="1473835" cy="484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5" name="Rectangles 22">
            <a:extLst>
              <a:ext uri="{FF2B5EF4-FFF2-40B4-BE49-F238E27FC236}">
                <a16:creationId xmlns:a16="http://schemas.microsoft.com/office/drawing/2014/main" id="{5350DAA4-5187-BAF2-4ED3-2F62A31093A1}"/>
              </a:ext>
            </a:extLst>
          </p:cNvPr>
          <p:cNvSpPr/>
          <p:nvPr/>
        </p:nvSpPr>
        <p:spPr>
          <a:xfrm>
            <a:off x="7787736" y="3629756"/>
            <a:ext cx="1473835" cy="523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18" name="Rounded Rectangle 7">
            <a:extLst>
              <a:ext uri="{FF2B5EF4-FFF2-40B4-BE49-F238E27FC236}">
                <a16:creationId xmlns:a16="http://schemas.microsoft.com/office/drawing/2014/main" id="{BE158959-EBC1-95AB-4ECA-B446D1B3F1F1}"/>
              </a:ext>
            </a:extLst>
          </p:cNvPr>
          <p:cNvSpPr/>
          <p:nvPr/>
        </p:nvSpPr>
        <p:spPr>
          <a:xfrm>
            <a:off x="2636733" y="2819664"/>
            <a:ext cx="1333976" cy="975251"/>
          </a:xfrm>
          <a:prstGeom prst="round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s 10">
            <a:extLst>
              <a:ext uri="{FF2B5EF4-FFF2-40B4-BE49-F238E27FC236}">
                <a16:creationId xmlns:a16="http://schemas.microsoft.com/office/drawing/2014/main" id="{DE2ADE47-85FE-D83D-0EA1-3796EB1736FA}"/>
              </a:ext>
            </a:extLst>
          </p:cNvPr>
          <p:cNvSpPr/>
          <p:nvPr/>
        </p:nvSpPr>
        <p:spPr>
          <a:xfrm>
            <a:off x="2798446" y="3012703"/>
            <a:ext cx="996805" cy="607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15">
            <a:extLst>
              <a:ext uri="{FF2B5EF4-FFF2-40B4-BE49-F238E27FC236}">
                <a16:creationId xmlns:a16="http://schemas.microsoft.com/office/drawing/2014/main" id="{A84C26B7-271D-1263-18A1-D27C8613583B}"/>
              </a:ext>
            </a:extLst>
          </p:cNvPr>
          <p:cNvSpPr txBox="1"/>
          <p:nvPr/>
        </p:nvSpPr>
        <p:spPr>
          <a:xfrm>
            <a:off x="2878456" y="3040644"/>
            <a:ext cx="867129" cy="461665"/>
          </a:xfrm>
          <a:prstGeom prst="rect">
            <a:avLst/>
          </a:prstGeom>
          <a:noFill/>
        </p:spPr>
        <p:txBody>
          <a:bodyPr wrap="square" rtlCol="0">
            <a:spAutoFit/>
          </a:bodyPr>
          <a:lstStyle/>
          <a:p>
            <a:pPr algn="ctr"/>
            <a:r>
              <a:rPr lang="en-IN" altLang="en-US" sz="1200" b="1" dirty="0">
                <a:solidFill>
                  <a:schemeClr val="bg1"/>
                </a:solidFill>
                <a:latin typeface="Times New Roman" panose="02020603050405020304" charset="0"/>
                <a:cs typeface="Times New Roman" panose="02020603050405020304" charset="0"/>
              </a:rPr>
              <a:t>Ultrasonic</a:t>
            </a:r>
          </a:p>
          <a:p>
            <a:pPr algn="ctr"/>
            <a:r>
              <a:rPr lang="en-IN" altLang="en-US" sz="1200" b="1" dirty="0">
                <a:solidFill>
                  <a:schemeClr val="bg1"/>
                </a:solidFill>
                <a:latin typeface="Times New Roman" panose="02020603050405020304" charset="0"/>
                <a:cs typeface="Times New Roman" panose="02020603050405020304" charset="0"/>
              </a:rPr>
              <a:t> Sensor</a:t>
            </a:r>
          </a:p>
        </p:txBody>
      </p:sp>
      <p:sp>
        <p:nvSpPr>
          <p:cNvPr id="23" name="Text Box 19">
            <a:extLst>
              <a:ext uri="{FF2B5EF4-FFF2-40B4-BE49-F238E27FC236}">
                <a16:creationId xmlns:a16="http://schemas.microsoft.com/office/drawing/2014/main" id="{CC5F530F-1FB9-D84F-EA86-D1C301D1501F}"/>
              </a:ext>
            </a:extLst>
          </p:cNvPr>
          <p:cNvSpPr txBox="1"/>
          <p:nvPr/>
        </p:nvSpPr>
        <p:spPr>
          <a:xfrm>
            <a:off x="2875771" y="2342251"/>
            <a:ext cx="919480" cy="368300"/>
          </a:xfrm>
          <a:prstGeom prst="rect">
            <a:avLst/>
          </a:prstGeom>
          <a:noFill/>
        </p:spPr>
        <p:txBody>
          <a:bodyPr wrap="none" rtlCol="0">
            <a:spAutoFit/>
          </a:bodyPr>
          <a:lstStyle/>
          <a:p>
            <a:r>
              <a:rPr lang="en-IN" altLang="en-US" b="1" i="1" dirty="0">
                <a:latin typeface="Times New Roman" panose="02020603050405020304" charset="0"/>
                <a:cs typeface="Times New Roman" panose="02020603050405020304" charset="0"/>
              </a:rPr>
              <a:t>Sensors</a:t>
            </a:r>
          </a:p>
        </p:txBody>
      </p:sp>
      <p:sp>
        <p:nvSpPr>
          <p:cNvPr id="24" name="Freeform 27">
            <a:extLst>
              <a:ext uri="{FF2B5EF4-FFF2-40B4-BE49-F238E27FC236}">
                <a16:creationId xmlns:a16="http://schemas.microsoft.com/office/drawing/2014/main" id="{0727C796-9979-A177-AC0C-EA1DB5555658}"/>
              </a:ext>
            </a:extLst>
          </p:cNvPr>
          <p:cNvSpPr/>
          <p:nvPr/>
        </p:nvSpPr>
        <p:spPr>
          <a:xfrm>
            <a:off x="2979561" y="5299233"/>
            <a:ext cx="3990623" cy="291465"/>
          </a:xfrm>
          <a:custGeom>
            <a:avLst/>
            <a:gdLst>
              <a:gd name="connisteX0" fmla="*/ 9525 w 4662805"/>
              <a:gd name="connsiteY0" fmla="*/ 56515 h 525780"/>
              <a:gd name="connisteX1" fmla="*/ 0 w 4662805"/>
              <a:gd name="connsiteY1" fmla="*/ 525780 h 525780"/>
              <a:gd name="connisteX2" fmla="*/ 4662805 w 4662805"/>
              <a:gd name="connsiteY2" fmla="*/ 488315 h 525780"/>
              <a:gd name="connisteX3" fmla="*/ 4643755 w 4662805"/>
              <a:gd name="connsiteY3" fmla="*/ 19050 h 525780"/>
              <a:gd name="connisteX4" fmla="*/ 4615815 w 4662805"/>
              <a:gd name="connsiteY4" fmla="*/ 0 h 52578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662805" h="525780">
                <a:moveTo>
                  <a:pt x="9525" y="56515"/>
                </a:moveTo>
                <a:lnTo>
                  <a:pt x="0" y="525780"/>
                </a:lnTo>
                <a:lnTo>
                  <a:pt x="4662805" y="488315"/>
                </a:lnTo>
                <a:lnTo>
                  <a:pt x="4643755" y="19050"/>
                </a:lnTo>
                <a:lnTo>
                  <a:pt x="4615815" y="0"/>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Box 28">
            <a:extLst>
              <a:ext uri="{FF2B5EF4-FFF2-40B4-BE49-F238E27FC236}">
                <a16:creationId xmlns:a16="http://schemas.microsoft.com/office/drawing/2014/main" id="{F387F9BA-A5A1-B86B-7FC5-DD3936DF36DC}"/>
              </a:ext>
            </a:extLst>
          </p:cNvPr>
          <p:cNvSpPr txBox="1"/>
          <p:nvPr/>
        </p:nvSpPr>
        <p:spPr>
          <a:xfrm>
            <a:off x="3958149" y="5804693"/>
            <a:ext cx="1813382" cy="369332"/>
          </a:xfrm>
          <a:prstGeom prst="rect">
            <a:avLst/>
          </a:prstGeom>
          <a:noFill/>
        </p:spPr>
        <p:txBody>
          <a:bodyPr wrap="none" rtlCol="0">
            <a:spAutoFit/>
          </a:bodyPr>
          <a:lstStyle/>
          <a:p>
            <a:r>
              <a:rPr lang="en-IN" altLang="en-US" i="1" dirty="0">
                <a:latin typeface="Times New Roman" panose="02020603050405020304" charset="0"/>
                <a:cs typeface="Times New Roman" panose="02020603050405020304" charset="0"/>
              </a:rPr>
              <a:t>Circuit Assembly </a:t>
            </a:r>
          </a:p>
        </p:txBody>
      </p:sp>
      <p:sp>
        <p:nvSpPr>
          <p:cNvPr id="26" name="Rounded Rectangle 29">
            <a:extLst>
              <a:ext uri="{FF2B5EF4-FFF2-40B4-BE49-F238E27FC236}">
                <a16:creationId xmlns:a16="http://schemas.microsoft.com/office/drawing/2014/main" id="{DB6A905C-8981-8D24-E137-18557526D6BA}"/>
              </a:ext>
            </a:extLst>
          </p:cNvPr>
          <p:cNvSpPr/>
          <p:nvPr/>
        </p:nvSpPr>
        <p:spPr>
          <a:xfrm>
            <a:off x="7615017" y="2566779"/>
            <a:ext cx="1819275" cy="2488350"/>
          </a:xfrm>
          <a:prstGeom prst="round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s 30">
            <a:extLst>
              <a:ext uri="{FF2B5EF4-FFF2-40B4-BE49-F238E27FC236}">
                <a16:creationId xmlns:a16="http://schemas.microsoft.com/office/drawing/2014/main" id="{4F60ECA6-4CB5-D427-7BE5-D4E68C844303}"/>
              </a:ext>
            </a:extLst>
          </p:cNvPr>
          <p:cNvSpPr/>
          <p:nvPr/>
        </p:nvSpPr>
        <p:spPr>
          <a:xfrm>
            <a:off x="7806463" y="3047977"/>
            <a:ext cx="1473835" cy="491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28" name="Text Box 13">
            <a:extLst>
              <a:ext uri="{FF2B5EF4-FFF2-40B4-BE49-F238E27FC236}">
                <a16:creationId xmlns:a16="http://schemas.microsoft.com/office/drawing/2014/main" id="{1560C5D5-96B6-299C-63E2-DB7B5F10C61D}"/>
              </a:ext>
            </a:extLst>
          </p:cNvPr>
          <p:cNvSpPr txBox="1"/>
          <p:nvPr/>
        </p:nvSpPr>
        <p:spPr>
          <a:xfrm>
            <a:off x="7816623" y="3035400"/>
            <a:ext cx="1463675" cy="461665"/>
          </a:xfrm>
          <a:prstGeom prst="rect">
            <a:avLst/>
          </a:prstGeom>
          <a:noFill/>
        </p:spPr>
        <p:txBody>
          <a:bodyPr wrap="square" rtlCol="0">
            <a:spAutoFit/>
          </a:bodyPr>
          <a:lstStyle/>
          <a:p>
            <a:pPr algn="ctr"/>
            <a:r>
              <a:rPr lang="en-IN" altLang="en-US" sz="1200" b="1" dirty="0">
                <a:solidFill>
                  <a:schemeClr val="bg1"/>
                </a:solidFill>
                <a:latin typeface="Times New Roman" panose="02020603050405020304" charset="0"/>
                <a:cs typeface="Times New Roman" panose="02020603050405020304" charset="0"/>
              </a:rPr>
              <a:t>Distance &lt;= 20 </a:t>
            </a:r>
          </a:p>
          <a:p>
            <a:pPr algn="ctr"/>
            <a:r>
              <a:rPr lang="en-IN" altLang="en-US" sz="1200" b="1" dirty="0">
                <a:solidFill>
                  <a:schemeClr val="bg1"/>
                </a:solidFill>
                <a:latin typeface="Times New Roman" panose="02020603050405020304" charset="0"/>
                <a:cs typeface="Times New Roman" panose="02020603050405020304" charset="0"/>
              </a:rPr>
              <a:t>Obstacle detect </a:t>
            </a:r>
          </a:p>
        </p:txBody>
      </p:sp>
      <p:sp>
        <p:nvSpPr>
          <p:cNvPr id="30" name="Text Box 37">
            <a:extLst>
              <a:ext uri="{FF2B5EF4-FFF2-40B4-BE49-F238E27FC236}">
                <a16:creationId xmlns:a16="http://schemas.microsoft.com/office/drawing/2014/main" id="{D8A7BA3E-9B57-6A28-ACC5-1F3BDE1A898C}"/>
              </a:ext>
            </a:extLst>
          </p:cNvPr>
          <p:cNvSpPr txBox="1"/>
          <p:nvPr/>
        </p:nvSpPr>
        <p:spPr>
          <a:xfrm>
            <a:off x="7787735" y="4412081"/>
            <a:ext cx="1463675" cy="276999"/>
          </a:xfrm>
          <a:prstGeom prst="rect">
            <a:avLst/>
          </a:prstGeom>
          <a:noFill/>
        </p:spPr>
        <p:txBody>
          <a:bodyPr wrap="square" rtlCol="0">
            <a:spAutoFit/>
          </a:bodyPr>
          <a:lstStyle/>
          <a:p>
            <a:pPr algn="ctr"/>
            <a:r>
              <a:rPr lang="en-IN" altLang="en-US" sz="1200" b="1" dirty="0">
                <a:solidFill>
                  <a:schemeClr val="bg1"/>
                </a:solidFill>
                <a:latin typeface="Times New Roman" panose="02020603050405020304" charset="0"/>
                <a:cs typeface="Times New Roman" panose="02020603050405020304" charset="0"/>
              </a:rPr>
              <a:t>If l&lt;= 15 turn right </a:t>
            </a:r>
          </a:p>
        </p:txBody>
      </p:sp>
      <p:sp>
        <p:nvSpPr>
          <p:cNvPr id="31" name="Text Box 39">
            <a:extLst>
              <a:ext uri="{FF2B5EF4-FFF2-40B4-BE49-F238E27FC236}">
                <a16:creationId xmlns:a16="http://schemas.microsoft.com/office/drawing/2014/main" id="{2274B9BA-EFD2-CC96-5DE9-2CF432CFA4D5}"/>
              </a:ext>
            </a:extLst>
          </p:cNvPr>
          <p:cNvSpPr txBox="1"/>
          <p:nvPr/>
        </p:nvSpPr>
        <p:spPr>
          <a:xfrm>
            <a:off x="7968418" y="2593561"/>
            <a:ext cx="1652905" cy="337185"/>
          </a:xfrm>
          <a:prstGeom prst="rect">
            <a:avLst/>
          </a:prstGeom>
          <a:noFill/>
        </p:spPr>
        <p:txBody>
          <a:bodyPr wrap="square" rtlCol="0">
            <a:spAutoFit/>
          </a:bodyPr>
          <a:lstStyle/>
          <a:p>
            <a:r>
              <a:rPr lang="en-IN" altLang="en-US" sz="1600" b="1" i="1" dirty="0">
                <a:latin typeface="Times New Roman" panose="02020603050405020304" charset="0"/>
                <a:cs typeface="Times New Roman" panose="02020603050405020304" charset="0"/>
              </a:rPr>
              <a:t>Condition</a:t>
            </a:r>
          </a:p>
        </p:txBody>
      </p:sp>
      <p:sp>
        <p:nvSpPr>
          <p:cNvPr id="34" name="Freeform 44">
            <a:extLst>
              <a:ext uri="{FF2B5EF4-FFF2-40B4-BE49-F238E27FC236}">
                <a16:creationId xmlns:a16="http://schemas.microsoft.com/office/drawing/2014/main" id="{9E9A379C-94B9-E1C6-D333-2656B329DF36}"/>
              </a:ext>
            </a:extLst>
          </p:cNvPr>
          <p:cNvSpPr/>
          <p:nvPr/>
        </p:nvSpPr>
        <p:spPr>
          <a:xfrm>
            <a:off x="7306437" y="5273377"/>
            <a:ext cx="2314445" cy="291465"/>
          </a:xfrm>
          <a:custGeom>
            <a:avLst/>
            <a:gdLst>
              <a:gd name="connisteX0" fmla="*/ 9525 w 4662805"/>
              <a:gd name="connsiteY0" fmla="*/ 56515 h 525780"/>
              <a:gd name="connisteX1" fmla="*/ 0 w 4662805"/>
              <a:gd name="connsiteY1" fmla="*/ 525780 h 525780"/>
              <a:gd name="connisteX2" fmla="*/ 4662805 w 4662805"/>
              <a:gd name="connsiteY2" fmla="*/ 488315 h 525780"/>
              <a:gd name="connisteX3" fmla="*/ 4643755 w 4662805"/>
              <a:gd name="connsiteY3" fmla="*/ 19050 h 525780"/>
              <a:gd name="connisteX4" fmla="*/ 4615815 w 4662805"/>
              <a:gd name="connsiteY4" fmla="*/ 0 h 52578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662805" h="525780">
                <a:moveTo>
                  <a:pt x="9525" y="56515"/>
                </a:moveTo>
                <a:lnTo>
                  <a:pt x="0" y="525780"/>
                </a:lnTo>
                <a:lnTo>
                  <a:pt x="4662805" y="488315"/>
                </a:lnTo>
                <a:lnTo>
                  <a:pt x="4643755" y="19050"/>
                </a:lnTo>
                <a:lnTo>
                  <a:pt x="4615815" y="0"/>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45">
            <a:extLst>
              <a:ext uri="{FF2B5EF4-FFF2-40B4-BE49-F238E27FC236}">
                <a16:creationId xmlns:a16="http://schemas.microsoft.com/office/drawing/2014/main" id="{0E3D5E6F-5238-500F-42A4-E7715411EE7C}"/>
              </a:ext>
            </a:extLst>
          </p:cNvPr>
          <p:cNvSpPr txBox="1"/>
          <p:nvPr/>
        </p:nvSpPr>
        <p:spPr>
          <a:xfrm>
            <a:off x="7244124" y="5804693"/>
            <a:ext cx="2069797" cy="369332"/>
          </a:xfrm>
          <a:prstGeom prst="rect">
            <a:avLst/>
          </a:prstGeom>
          <a:noFill/>
        </p:spPr>
        <p:txBody>
          <a:bodyPr wrap="none" rtlCol="0">
            <a:spAutoFit/>
          </a:bodyPr>
          <a:lstStyle/>
          <a:p>
            <a:r>
              <a:rPr lang="en-IN" altLang="en-US" i="1" dirty="0">
                <a:latin typeface="Times New Roman" panose="02020603050405020304" charset="0"/>
                <a:cs typeface="Times New Roman" panose="02020603050405020304" charset="0"/>
              </a:rPr>
              <a:t>Autonomous system </a:t>
            </a:r>
          </a:p>
        </p:txBody>
      </p:sp>
      <p:sp>
        <p:nvSpPr>
          <p:cNvPr id="36" name="Text Box 47">
            <a:extLst>
              <a:ext uri="{FF2B5EF4-FFF2-40B4-BE49-F238E27FC236}">
                <a16:creationId xmlns:a16="http://schemas.microsoft.com/office/drawing/2014/main" id="{5A96CF6B-4487-E78B-8CEB-E703B181592A}"/>
              </a:ext>
            </a:extLst>
          </p:cNvPr>
          <p:cNvSpPr txBox="1"/>
          <p:nvPr/>
        </p:nvSpPr>
        <p:spPr>
          <a:xfrm>
            <a:off x="10095706" y="5804693"/>
            <a:ext cx="1625188" cy="369332"/>
          </a:xfrm>
          <a:prstGeom prst="rect">
            <a:avLst/>
          </a:prstGeom>
          <a:noFill/>
        </p:spPr>
        <p:txBody>
          <a:bodyPr wrap="none" rtlCol="0">
            <a:spAutoFit/>
          </a:bodyPr>
          <a:lstStyle/>
          <a:p>
            <a:r>
              <a:rPr lang="en-IN" altLang="en-US" i="1" dirty="0">
                <a:latin typeface="Times New Roman" panose="02020603050405020304" charset="0"/>
                <a:cs typeface="Times New Roman" panose="02020603050405020304" charset="0"/>
              </a:rPr>
              <a:t>Control system </a:t>
            </a:r>
          </a:p>
        </p:txBody>
      </p:sp>
      <p:sp>
        <p:nvSpPr>
          <p:cNvPr id="37" name="Rounded Rectangle 48">
            <a:extLst>
              <a:ext uri="{FF2B5EF4-FFF2-40B4-BE49-F238E27FC236}">
                <a16:creationId xmlns:a16="http://schemas.microsoft.com/office/drawing/2014/main" id="{B276E1E9-127C-FDE4-7009-67A322D524AB}"/>
              </a:ext>
            </a:extLst>
          </p:cNvPr>
          <p:cNvSpPr/>
          <p:nvPr/>
        </p:nvSpPr>
        <p:spPr>
          <a:xfrm>
            <a:off x="9970564" y="2546006"/>
            <a:ext cx="1819275" cy="2488349"/>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F6B5409-970C-522B-9AD8-9CEC05F2447B}"/>
              </a:ext>
            </a:extLst>
          </p:cNvPr>
          <p:cNvCxnSpPr>
            <a:cxnSpLocks/>
          </p:cNvCxnSpPr>
          <p:nvPr/>
        </p:nvCxnSpPr>
        <p:spPr>
          <a:xfrm>
            <a:off x="9434292" y="4020983"/>
            <a:ext cx="5643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Rounded Rectangle 25">
            <a:extLst>
              <a:ext uri="{FF2B5EF4-FFF2-40B4-BE49-F238E27FC236}">
                <a16:creationId xmlns:a16="http://schemas.microsoft.com/office/drawing/2014/main" id="{50EA550C-B204-C56E-02D3-30F84C34BCDC}"/>
              </a:ext>
            </a:extLst>
          </p:cNvPr>
          <p:cNvSpPr/>
          <p:nvPr/>
        </p:nvSpPr>
        <p:spPr>
          <a:xfrm>
            <a:off x="4130051" y="4378325"/>
            <a:ext cx="1893570" cy="600075"/>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34">
            <a:extLst>
              <a:ext uri="{FF2B5EF4-FFF2-40B4-BE49-F238E27FC236}">
                <a16:creationId xmlns:a16="http://schemas.microsoft.com/office/drawing/2014/main" id="{A9461E6B-1B8E-C445-FDBA-AD1FF79244DA}"/>
              </a:ext>
            </a:extLst>
          </p:cNvPr>
          <p:cNvSpPr txBox="1"/>
          <p:nvPr/>
        </p:nvSpPr>
        <p:spPr>
          <a:xfrm>
            <a:off x="4168852" y="4458561"/>
            <a:ext cx="1736090" cy="368300"/>
          </a:xfrm>
          <a:prstGeom prst="rect">
            <a:avLst/>
          </a:prstGeom>
          <a:noFill/>
        </p:spPr>
        <p:txBody>
          <a:bodyPr wrap="none" rtlCol="0">
            <a:spAutoFit/>
          </a:bodyPr>
          <a:lstStyle/>
          <a:p>
            <a:r>
              <a:rPr lang="en-IN" altLang="en-US" b="1" dirty="0">
                <a:latin typeface="Times New Roman" panose="02020603050405020304" charset="0"/>
                <a:cs typeface="Times New Roman" panose="02020603050405020304" charset="0"/>
              </a:rPr>
              <a:t>Microcontroller</a:t>
            </a:r>
          </a:p>
        </p:txBody>
      </p:sp>
      <p:sp>
        <p:nvSpPr>
          <p:cNvPr id="45" name="Freeform 38">
            <a:extLst>
              <a:ext uri="{FF2B5EF4-FFF2-40B4-BE49-F238E27FC236}">
                <a16:creationId xmlns:a16="http://schemas.microsoft.com/office/drawing/2014/main" id="{9C9EE2AC-0D57-04E2-EF30-F8A6C7F18FBF}"/>
              </a:ext>
            </a:extLst>
          </p:cNvPr>
          <p:cNvSpPr/>
          <p:nvPr/>
        </p:nvSpPr>
        <p:spPr>
          <a:xfrm>
            <a:off x="9887510" y="5289443"/>
            <a:ext cx="2050844" cy="291465"/>
          </a:xfrm>
          <a:custGeom>
            <a:avLst/>
            <a:gdLst>
              <a:gd name="connisteX0" fmla="*/ 9525 w 4662805"/>
              <a:gd name="connsiteY0" fmla="*/ 56515 h 525780"/>
              <a:gd name="connisteX1" fmla="*/ 0 w 4662805"/>
              <a:gd name="connsiteY1" fmla="*/ 525780 h 525780"/>
              <a:gd name="connisteX2" fmla="*/ 4662805 w 4662805"/>
              <a:gd name="connsiteY2" fmla="*/ 488315 h 525780"/>
              <a:gd name="connisteX3" fmla="*/ 4643755 w 4662805"/>
              <a:gd name="connsiteY3" fmla="*/ 19050 h 525780"/>
              <a:gd name="connisteX4" fmla="*/ 4615815 w 4662805"/>
              <a:gd name="connsiteY4" fmla="*/ 0 h 52578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662805" h="525780">
                <a:moveTo>
                  <a:pt x="9525" y="56515"/>
                </a:moveTo>
                <a:lnTo>
                  <a:pt x="0" y="525780"/>
                </a:lnTo>
                <a:lnTo>
                  <a:pt x="4662805" y="488315"/>
                </a:lnTo>
                <a:lnTo>
                  <a:pt x="4643755" y="19050"/>
                </a:lnTo>
                <a:lnTo>
                  <a:pt x="4615815" y="0"/>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BCACEEE-5FFB-5F4E-C775-48C96565D2E9}"/>
              </a:ext>
            </a:extLst>
          </p:cNvPr>
          <p:cNvPicPr/>
          <p:nvPr/>
        </p:nvPicPr>
        <p:blipFill>
          <a:blip r:link="rId3"/>
          <a:stretch>
            <a:fillRect/>
          </a:stretch>
        </p:blipFill>
        <p:spPr>
          <a:xfrm>
            <a:off x="8291927" y="3407303"/>
            <a:ext cx="0" cy="0"/>
          </a:xfrm>
          <a:prstGeom prst="rect">
            <a:avLst/>
          </a:prstGeom>
          <a:noFill/>
          <a:ln w="9525">
            <a:noFill/>
          </a:ln>
        </p:spPr>
      </p:pic>
      <p:sp>
        <p:nvSpPr>
          <p:cNvPr id="50" name="Text Box 12">
            <a:extLst>
              <a:ext uri="{FF2B5EF4-FFF2-40B4-BE49-F238E27FC236}">
                <a16:creationId xmlns:a16="http://schemas.microsoft.com/office/drawing/2014/main" id="{42C618EF-3DBB-5291-9104-82AAF5A1E887}"/>
              </a:ext>
            </a:extLst>
          </p:cNvPr>
          <p:cNvSpPr txBox="1"/>
          <p:nvPr/>
        </p:nvSpPr>
        <p:spPr>
          <a:xfrm>
            <a:off x="7787735" y="3755039"/>
            <a:ext cx="1463675" cy="275590"/>
          </a:xfrm>
          <a:prstGeom prst="rect">
            <a:avLst/>
          </a:prstGeom>
          <a:noFill/>
        </p:spPr>
        <p:txBody>
          <a:bodyPr wrap="square" rtlCol="0">
            <a:spAutoFit/>
          </a:bodyPr>
          <a:lstStyle/>
          <a:p>
            <a:pPr algn="ctr"/>
            <a:r>
              <a:rPr lang="en-IN" altLang="en-US" sz="1200" b="1" dirty="0">
                <a:solidFill>
                  <a:schemeClr val="bg1"/>
                </a:solidFill>
                <a:latin typeface="Times New Roman" panose="02020603050405020304" charset="0"/>
                <a:cs typeface="Times New Roman" panose="02020603050405020304" charset="0"/>
              </a:rPr>
              <a:t>If r &lt;= 15 turn left </a:t>
            </a:r>
          </a:p>
        </p:txBody>
      </p:sp>
      <p:pic>
        <p:nvPicPr>
          <p:cNvPr id="1026" name="Picture 2">
            <a:extLst>
              <a:ext uri="{FF2B5EF4-FFF2-40B4-BE49-F238E27FC236}">
                <a16:creationId xmlns:a16="http://schemas.microsoft.com/office/drawing/2014/main" id="{7F1F297D-6AB8-0020-D280-2BE848C44C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87788" y="3677269"/>
            <a:ext cx="330965" cy="49418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7B72D040-E7C7-3218-E61C-DE91456FA6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389" y="3073164"/>
            <a:ext cx="1073394" cy="1788004"/>
          </a:xfrm>
          <a:prstGeom prst="rect">
            <a:avLst/>
          </a:prstGeom>
        </p:spPr>
      </p:pic>
      <p:sp>
        <p:nvSpPr>
          <p:cNvPr id="61" name="Freeform 27">
            <a:extLst>
              <a:ext uri="{FF2B5EF4-FFF2-40B4-BE49-F238E27FC236}">
                <a16:creationId xmlns:a16="http://schemas.microsoft.com/office/drawing/2014/main" id="{7C384D3A-57DD-77B7-FB66-0B454C34F153}"/>
              </a:ext>
            </a:extLst>
          </p:cNvPr>
          <p:cNvSpPr/>
          <p:nvPr/>
        </p:nvSpPr>
        <p:spPr>
          <a:xfrm>
            <a:off x="173671" y="5321239"/>
            <a:ext cx="2624825" cy="291465"/>
          </a:xfrm>
          <a:custGeom>
            <a:avLst/>
            <a:gdLst>
              <a:gd name="connisteX0" fmla="*/ 9525 w 4662805"/>
              <a:gd name="connsiteY0" fmla="*/ 56515 h 525780"/>
              <a:gd name="connisteX1" fmla="*/ 0 w 4662805"/>
              <a:gd name="connsiteY1" fmla="*/ 525780 h 525780"/>
              <a:gd name="connisteX2" fmla="*/ 4662805 w 4662805"/>
              <a:gd name="connsiteY2" fmla="*/ 488315 h 525780"/>
              <a:gd name="connisteX3" fmla="*/ 4643755 w 4662805"/>
              <a:gd name="connsiteY3" fmla="*/ 19050 h 525780"/>
              <a:gd name="connisteX4" fmla="*/ 4615815 w 4662805"/>
              <a:gd name="connsiteY4" fmla="*/ 0 h 52578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662805" h="525780">
                <a:moveTo>
                  <a:pt x="9525" y="56515"/>
                </a:moveTo>
                <a:lnTo>
                  <a:pt x="0" y="525780"/>
                </a:lnTo>
                <a:lnTo>
                  <a:pt x="4662805" y="488315"/>
                </a:lnTo>
                <a:lnTo>
                  <a:pt x="4643755" y="19050"/>
                </a:lnTo>
                <a:lnTo>
                  <a:pt x="4615815" y="0"/>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Box 28">
            <a:extLst>
              <a:ext uri="{FF2B5EF4-FFF2-40B4-BE49-F238E27FC236}">
                <a16:creationId xmlns:a16="http://schemas.microsoft.com/office/drawing/2014/main" id="{4ADF2734-65A5-C186-AD9E-C58C63135A36}"/>
              </a:ext>
            </a:extLst>
          </p:cNvPr>
          <p:cNvSpPr txBox="1"/>
          <p:nvPr/>
        </p:nvSpPr>
        <p:spPr>
          <a:xfrm>
            <a:off x="492077" y="5808663"/>
            <a:ext cx="2144656" cy="368300"/>
          </a:xfrm>
          <a:prstGeom prst="rect">
            <a:avLst/>
          </a:prstGeom>
          <a:noFill/>
        </p:spPr>
        <p:txBody>
          <a:bodyPr wrap="square" rtlCol="0">
            <a:spAutoFit/>
          </a:bodyPr>
          <a:lstStyle/>
          <a:p>
            <a:r>
              <a:rPr lang="en-IN" altLang="en-US" i="1" dirty="0">
                <a:latin typeface="Times New Roman" panose="02020603050405020304" charset="0"/>
                <a:cs typeface="Times New Roman" panose="02020603050405020304" charset="0"/>
              </a:rPr>
              <a:t>Physical Setup</a:t>
            </a:r>
          </a:p>
        </p:txBody>
      </p:sp>
      <p:sp>
        <p:nvSpPr>
          <p:cNvPr id="1024" name="Rounded Rectangle 25">
            <a:extLst>
              <a:ext uri="{FF2B5EF4-FFF2-40B4-BE49-F238E27FC236}">
                <a16:creationId xmlns:a16="http://schemas.microsoft.com/office/drawing/2014/main" id="{B92A0A30-B042-798B-EF06-C103D68001E6}"/>
              </a:ext>
            </a:extLst>
          </p:cNvPr>
          <p:cNvSpPr/>
          <p:nvPr/>
        </p:nvSpPr>
        <p:spPr>
          <a:xfrm>
            <a:off x="382646" y="4399169"/>
            <a:ext cx="1956771" cy="565151"/>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ounded Rectangle 25">
            <a:extLst>
              <a:ext uri="{FF2B5EF4-FFF2-40B4-BE49-F238E27FC236}">
                <a16:creationId xmlns:a16="http://schemas.microsoft.com/office/drawing/2014/main" id="{E5DCD27D-163B-B1C1-7D38-16D5A0C9B883}"/>
              </a:ext>
            </a:extLst>
          </p:cNvPr>
          <p:cNvSpPr/>
          <p:nvPr/>
        </p:nvSpPr>
        <p:spPr>
          <a:xfrm>
            <a:off x="382646" y="3148126"/>
            <a:ext cx="1956771" cy="724417"/>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ounded Rectangle 25">
            <a:extLst>
              <a:ext uri="{FF2B5EF4-FFF2-40B4-BE49-F238E27FC236}">
                <a16:creationId xmlns:a16="http://schemas.microsoft.com/office/drawing/2014/main" id="{DC636827-8D3D-D1FD-884F-5D16A487335F}"/>
              </a:ext>
            </a:extLst>
          </p:cNvPr>
          <p:cNvSpPr/>
          <p:nvPr/>
        </p:nvSpPr>
        <p:spPr>
          <a:xfrm>
            <a:off x="382646" y="2119744"/>
            <a:ext cx="1956781" cy="600075"/>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8" name="Straight Arrow Connector 1027">
            <a:extLst>
              <a:ext uri="{FF2B5EF4-FFF2-40B4-BE49-F238E27FC236}">
                <a16:creationId xmlns:a16="http://schemas.microsoft.com/office/drawing/2014/main" id="{8151FCEA-A8FF-2521-A66A-D23D100EEBB7}"/>
              </a:ext>
            </a:extLst>
          </p:cNvPr>
          <p:cNvCxnSpPr>
            <a:cxnSpLocks/>
            <a:stCxn id="1027" idx="2"/>
            <a:endCxn id="1025" idx="0"/>
          </p:cNvCxnSpPr>
          <p:nvPr/>
        </p:nvCxnSpPr>
        <p:spPr>
          <a:xfrm flipH="1">
            <a:off x="1361032" y="2719819"/>
            <a:ext cx="5" cy="428307"/>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032" name="Straight Arrow Connector 1031">
            <a:extLst>
              <a:ext uri="{FF2B5EF4-FFF2-40B4-BE49-F238E27FC236}">
                <a16:creationId xmlns:a16="http://schemas.microsoft.com/office/drawing/2014/main" id="{A6D15D4D-1652-5A2C-0FCE-CFE7B4D401E4}"/>
              </a:ext>
            </a:extLst>
          </p:cNvPr>
          <p:cNvCxnSpPr>
            <a:cxnSpLocks/>
            <a:stCxn id="1025" idx="2"/>
            <a:endCxn id="1024" idx="0"/>
          </p:cNvCxnSpPr>
          <p:nvPr/>
        </p:nvCxnSpPr>
        <p:spPr>
          <a:xfrm>
            <a:off x="1361032" y="3872543"/>
            <a:ext cx="0" cy="526626"/>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041" name="Text Box 34">
            <a:extLst>
              <a:ext uri="{FF2B5EF4-FFF2-40B4-BE49-F238E27FC236}">
                <a16:creationId xmlns:a16="http://schemas.microsoft.com/office/drawing/2014/main" id="{0711AFC8-7475-8045-5A60-9E4112079F16}"/>
              </a:ext>
            </a:extLst>
          </p:cNvPr>
          <p:cNvSpPr txBox="1"/>
          <p:nvPr/>
        </p:nvSpPr>
        <p:spPr>
          <a:xfrm>
            <a:off x="587311" y="3175387"/>
            <a:ext cx="1601721" cy="646331"/>
          </a:xfrm>
          <a:prstGeom prst="rect">
            <a:avLst/>
          </a:prstGeom>
          <a:noFill/>
        </p:spPr>
        <p:txBody>
          <a:bodyPr wrap="none" rtlCol="0">
            <a:spAutoFit/>
          </a:bodyPr>
          <a:lstStyle/>
          <a:p>
            <a:r>
              <a:rPr lang="en-IN" altLang="en-US" b="1" dirty="0">
                <a:latin typeface="Times New Roman" panose="02020603050405020304" charset="0"/>
                <a:cs typeface="Times New Roman" panose="02020603050405020304" charset="0"/>
              </a:rPr>
              <a:t>Mount motors</a:t>
            </a:r>
          </a:p>
          <a:p>
            <a:r>
              <a:rPr lang="en-IN" altLang="en-US" b="1" dirty="0">
                <a:latin typeface="Times New Roman" panose="02020603050405020304" charset="0"/>
                <a:cs typeface="Times New Roman" panose="02020603050405020304" charset="0"/>
              </a:rPr>
              <a:t> and wheels</a:t>
            </a:r>
          </a:p>
        </p:txBody>
      </p:sp>
      <p:sp>
        <p:nvSpPr>
          <p:cNvPr id="1042" name="Text Box 34">
            <a:extLst>
              <a:ext uri="{FF2B5EF4-FFF2-40B4-BE49-F238E27FC236}">
                <a16:creationId xmlns:a16="http://schemas.microsoft.com/office/drawing/2014/main" id="{D754AD84-636F-B890-64AF-F3FEBF800302}"/>
              </a:ext>
            </a:extLst>
          </p:cNvPr>
          <p:cNvSpPr txBox="1"/>
          <p:nvPr/>
        </p:nvSpPr>
        <p:spPr>
          <a:xfrm>
            <a:off x="508370" y="4467333"/>
            <a:ext cx="1717137" cy="369332"/>
          </a:xfrm>
          <a:prstGeom prst="rect">
            <a:avLst/>
          </a:prstGeom>
          <a:noFill/>
        </p:spPr>
        <p:txBody>
          <a:bodyPr wrap="none" rtlCol="0">
            <a:spAutoFit/>
          </a:bodyPr>
          <a:lstStyle/>
          <a:p>
            <a:r>
              <a:rPr lang="en-IN" altLang="en-US" b="1" dirty="0">
                <a:latin typeface="Times New Roman" panose="02020603050405020304" charset="0"/>
                <a:cs typeface="Times New Roman" panose="02020603050405020304" charset="0"/>
              </a:rPr>
              <a:t>Mop placement</a:t>
            </a:r>
          </a:p>
        </p:txBody>
      </p:sp>
      <p:sp>
        <p:nvSpPr>
          <p:cNvPr id="1043" name="Text Box 34">
            <a:extLst>
              <a:ext uri="{FF2B5EF4-FFF2-40B4-BE49-F238E27FC236}">
                <a16:creationId xmlns:a16="http://schemas.microsoft.com/office/drawing/2014/main" id="{DC0D5289-EAC9-975D-5008-577C9F8796FF}"/>
              </a:ext>
            </a:extLst>
          </p:cNvPr>
          <p:cNvSpPr txBox="1"/>
          <p:nvPr/>
        </p:nvSpPr>
        <p:spPr>
          <a:xfrm>
            <a:off x="421190" y="2197446"/>
            <a:ext cx="1879682" cy="369332"/>
          </a:xfrm>
          <a:prstGeom prst="rect">
            <a:avLst/>
          </a:prstGeom>
          <a:noFill/>
        </p:spPr>
        <p:txBody>
          <a:bodyPr wrap="none" rtlCol="0">
            <a:spAutoFit/>
          </a:bodyPr>
          <a:lstStyle/>
          <a:p>
            <a:r>
              <a:rPr lang="en-IN" altLang="en-US" b="1" dirty="0">
                <a:latin typeface="Times New Roman" panose="02020603050405020304" charset="0"/>
                <a:cs typeface="Times New Roman" panose="02020603050405020304" charset="0"/>
              </a:rPr>
              <a:t>Base preparation</a:t>
            </a:r>
          </a:p>
        </p:txBody>
      </p:sp>
      <p:cxnSp>
        <p:nvCxnSpPr>
          <p:cNvPr id="1054" name="Straight Arrow Connector 1053">
            <a:extLst>
              <a:ext uri="{FF2B5EF4-FFF2-40B4-BE49-F238E27FC236}">
                <a16:creationId xmlns:a16="http://schemas.microsoft.com/office/drawing/2014/main" id="{E167CE46-4E2C-B2C9-08F7-78674C984372}"/>
              </a:ext>
            </a:extLst>
          </p:cNvPr>
          <p:cNvCxnSpPr>
            <a:cxnSpLocks/>
            <a:stCxn id="1024" idx="3"/>
            <a:endCxn id="43" idx="1"/>
          </p:cNvCxnSpPr>
          <p:nvPr/>
        </p:nvCxnSpPr>
        <p:spPr>
          <a:xfrm flipV="1">
            <a:off x="2339417" y="4678363"/>
            <a:ext cx="1790634" cy="33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65" name="Rounded Rectangle 7">
            <a:extLst>
              <a:ext uri="{FF2B5EF4-FFF2-40B4-BE49-F238E27FC236}">
                <a16:creationId xmlns:a16="http://schemas.microsoft.com/office/drawing/2014/main" id="{C1F5A47B-B414-6E1F-B84A-8422199FF660}"/>
              </a:ext>
            </a:extLst>
          </p:cNvPr>
          <p:cNvSpPr/>
          <p:nvPr/>
        </p:nvSpPr>
        <p:spPr>
          <a:xfrm>
            <a:off x="6272050" y="3539807"/>
            <a:ext cx="972074" cy="1493718"/>
          </a:xfrm>
          <a:prstGeom prst="round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Rectangles 10">
            <a:extLst>
              <a:ext uri="{FF2B5EF4-FFF2-40B4-BE49-F238E27FC236}">
                <a16:creationId xmlns:a16="http://schemas.microsoft.com/office/drawing/2014/main" id="{FC35827F-490A-B5E7-F2B6-762E4DD506DF}"/>
              </a:ext>
            </a:extLst>
          </p:cNvPr>
          <p:cNvSpPr/>
          <p:nvPr/>
        </p:nvSpPr>
        <p:spPr>
          <a:xfrm>
            <a:off x="6352523" y="3785304"/>
            <a:ext cx="811127" cy="956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Text Box 15">
            <a:extLst>
              <a:ext uri="{FF2B5EF4-FFF2-40B4-BE49-F238E27FC236}">
                <a16:creationId xmlns:a16="http://schemas.microsoft.com/office/drawing/2014/main" id="{A2AF0328-6073-24F9-6577-65788E6639DA}"/>
              </a:ext>
            </a:extLst>
          </p:cNvPr>
          <p:cNvSpPr txBox="1"/>
          <p:nvPr/>
        </p:nvSpPr>
        <p:spPr>
          <a:xfrm>
            <a:off x="6319503" y="4020983"/>
            <a:ext cx="830895" cy="461665"/>
          </a:xfrm>
          <a:prstGeom prst="rect">
            <a:avLst/>
          </a:prstGeom>
          <a:noFill/>
        </p:spPr>
        <p:txBody>
          <a:bodyPr wrap="square" rtlCol="0">
            <a:spAutoFit/>
          </a:bodyPr>
          <a:lstStyle/>
          <a:p>
            <a:pPr algn="ctr"/>
            <a:r>
              <a:rPr lang="en-IN" altLang="en-US" sz="1200" b="1" dirty="0">
                <a:solidFill>
                  <a:schemeClr val="bg1"/>
                </a:solidFill>
                <a:latin typeface="Times New Roman" panose="02020603050405020304" charset="0"/>
                <a:cs typeface="Times New Roman" panose="02020603050405020304" charset="0"/>
              </a:rPr>
              <a:t>Bluetooth </a:t>
            </a:r>
          </a:p>
          <a:p>
            <a:pPr algn="ctr"/>
            <a:r>
              <a:rPr lang="en-IN" altLang="en-US" sz="1200" b="1" dirty="0">
                <a:solidFill>
                  <a:schemeClr val="bg1"/>
                </a:solidFill>
                <a:latin typeface="Times New Roman" panose="02020603050405020304" charset="0"/>
                <a:cs typeface="Times New Roman" panose="02020603050405020304" charset="0"/>
              </a:rPr>
              <a:t> Module</a:t>
            </a:r>
          </a:p>
        </p:txBody>
      </p:sp>
      <p:sp>
        <p:nvSpPr>
          <p:cNvPr id="1069" name="Rounded Rectangle 7">
            <a:extLst>
              <a:ext uri="{FF2B5EF4-FFF2-40B4-BE49-F238E27FC236}">
                <a16:creationId xmlns:a16="http://schemas.microsoft.com/office/drawing/2014/main" id="{E9A97DDB-F8F8-0C09-155A-38AD43B01DC0}"/>
              </a:ext>
            </a:extLst>
          </p:cNvPr>
          <p:cNvSpPr/>
          <p:nvPr/>
        </p:nvSpPr>
        <p:spPr>
          <a:xfrm>
            <a:off x="4369909" y="2645303"/>
            <a:ext cx="1333976" cy="975251"/>
          </a:xfrm>
          <a:prstGeom prst="round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Rectangles 10">
            <a:extLst>
              <a:ext uri="{FF2B5EF4-FFF2-40B4-BE49-F238E27FC236}">
                <a16:creationId xmlns:a16="http://schemas.microsoft.com/office/drawing/2014/main" id="{1A2C0A6E-12B5-D2DE-D404-88E87EE8D0B3}"/>
              </a:ext>
            </a:extLst>
          </p:cNvPr>
          <p:cNvSpPr/>
          <p:nvPr/>
        </p:nvSpPr>
        <p:spPr>
          <a:xfrm>
            <a:off x="4538494" y="2829002"/>
            <a:ext cx="996805" cy="607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Text Box 15">
            <a:extLst>
              <a:ext uri="{FF2B5EF4-FFF2-40B4-BE49-F238E27FC236}">
                <a16:creationId xmlns:a16="http://schemas.microsoft.com/office/drawing/2014/main" id="{440832DB-984F-A750-1809-9CE6DC9298EE}"/>
              </a:ext>
            </a:extLst>
          </p:cNvPr>
          <p:cNvSpPr txBox="1"/>
          <p:nvPr/>
        </p:nvSpPr>
        <p:spPr>
          <a:xfrm>
            <a:off x="4611632" y="2866283"/>
            <a:ext cx="867129" cy="461665"/>
          </a:xfrm>
          <a:prstGeom prst="rect">
            <a:avLst/>
          </a:prstGeom>
          <a:noFill/>
        </p:spPr>
        <p:txBody>
          <a:bodyPr wrap="square" rtlCol="0">
            <a:spAutoFit/>
          </a:bodyPr>
          <a:lstStyle/>
          <a:p>
            <a:pPr algn="ctr"/>
            <a:r>
              <a:rPr lang="en-IN" altLang="en-US" sz="1200" b="1" dirty="0">
                <a:solidFill>
                  <a:schemeClr val="bg1"/>
                </a:solidFill>
                <a:latin typeface="Times New Roman" panose="02020603050405020304" charset="0"/>
                <a:cs typeface="Times New Roman" panose="02020603050405020304" charset="0"/>
              </a:rPr>
              <a:t>Water Pump </a:t>
            </a:r>
          </a:p>
        </p:txBody>
      </p:sp>
      <p:sp>
        <p:nvSpPr>
          <p:cNvPr id="1073" name="Rounded Rectangle 25">
            <a:extLst>
              <a:ext uri="{FF2B5EF4-FFF2-40B4-BE49-F238E27FC236}">
                <a16:creationId xmlns:a16="http://schemas.microsoft.com/office/drawing/2014/main" id="{B2DAB590-CFCA-E3ED-0C3D-6B3B75493A9C}"/>
              </a:ext>
            </a:extLst>
          </p:cNvPr>
          <p:cNvSpPr/>
          <p:nvPr/>
        </p:nvSpPr>
        <p:spPr>
          <a:xfrm>
            <a:off x="4058506" y="1489707"/>
            <a:ext cx="1956781" cy="600075"/>
          </a:xfrm>
          <a:prstGeom prst="round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Text Box 34">
            <a:extLst>
              <a:ext uri="{FF2B5EF4-FFF2-40B4-BE49-F238E27FC236}">
                <a16:creationId xmlns:a16="http://schemas.microsoft.com/office/drawing/2014/main" id="{F4A55176-16AA-E13B-2478-3FDFB8C08B6C}"/>
              </a:ext>
            </a:extLst>
          </p:cNvPr>
          <p:cNvSpPr txBox="1"/>
          <p:nvPr/>
        </p:nvSpPr>
        <p:spPr>
          <a:xfrm>
            <a:off x="4268441" y="1583224"/>
            <a:ext cx="1616789" cy="369332"/>
          </a:xfrm>
          <a:prstGeom prst="rect">
            <a:avLst/>
          </a:prstGeom>
          <a:noFill/>
        </p:spPr>
        <p:txBody>
          <a:bodyPr wrap="none" rtlCol="0">
            <a:spAutoFit/>
          </a:bodyPr>
          <a:lstStyle/>
          <a:p>
            <a:r>
              <a:rPr lang="en-IN" altLang="en-US" b="1" dirty="0">
                <a:latin typeface="Times New Roman" panose="02020603050405020304" charset="0"/>
                <a:cs typeface="Times New Roman" panose="02020603050405020304" charset="0"/>
              </a:rPr>
              <a:t>Power Supply </a:t>
            </a:r>
          </a:p>
        </p:txBody>
      </p:sp>
      <p:cxnSp>
        <p:nvCxnSpPr>
          <p:cNvPr id="1076" name="Connector: Elbow 1075">
            <a:extLst>
              <a:ext uri="{FF2B5EF4-FFF2-40B4-BE49-F238E27FC236}">
                <a16:creationId xmlns:a16="http://schemas.microsoft.com/office/drawing/2014/main" id="{CBAF48ED-98EE-E6EC-B4E7-558436914EED}"/>
              </a:ext>
            </a:extLst>
          </p:cNvPr>
          <p:cNvCxnSpPr>
            <a:stCxn id="18" idx="2"/>
            <a:endCxn id="43" idx="1"/>
          </p:cNvCxnSpPr>
          <p:nvPr/>
        </p:nvCxnSpPr>
        <p:spPr>
          <a:xfrm rot="16200000" flipH="1">
            <a:off x="3275162" y="3823474"/>
            <a:ext cx="883448" cy="826330"/>
          </a:xfrm>
          <a:prstGeom prst="bentConnector2">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6" name="Straight Arrow Connector 1085">
            <a:extLst>
              <a:ext uri="{FF2B5EF4-FFF2-40B4-BE49-F238E27FC236}">
                <a16:creationId xmlns:a16="http://schemas.microsoft.com/office/drawing/2014/main" id="{8BDE4194-51CF-9FB1-494E-5E290B501DE1}"/>
              </a:ext>
            </a:extLst>
          </p:cNvPr>
          <p:cNvCxnSpPr>
            <a:stCxn id="1073" idx="2"/>
            <a:endCxn id="1069" idx="0"/>
          </p:cNvCxnSpPr>
          <p:nvPr/>
        </p:nvCxnSpPr>
        <p:spPr>
          <a:xfrm>
            <a:off x="5036897" y="2089782"/>
            <a:ext cx="0" cy="5555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1090">
            <a:extLst>
              <a:ext uri="{FF2B5EF4-FFF2-40B4-BE49-F238E27FC236}">
                <a16:creationId xmlns:a16="http://schemas.microsoft.com/office/drawing/2014/main" id="{DA18FD7F-61A2-A579-CBED-31E6D4BAC3CE}"/>
              </a:ext>
            </a:extLst>
          </p:cNvPr>
          <p:cNvCxnSpPr>
            <a:cxnSpLocks/>
            <a:stCxn id="1069" idx="2"/>
          </p:cNvCxnSpPr>
          <p:nvPr/>
        </p:nvCxnSpPr>
        <p:spPr>
          <a:xfrm>
            <a:off x="5036897" y="3620554"/>
            <a:ext cx="0" cy="7641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97" name="Connector: Elbow 1096">
            <a:extLst>
              <a:ext uri="{FF2B5EF4-FFF2-40B4-BE49-F238E27FC236}">
                <a16:creationId xmlns:a16="http://schemas.microsoft.com/office/drawing/2014/main" id="{C98088E7-D21C-8077-27A3-1176ADD11F79}"/>
              </a:ext>
            </a:extLst>
          </p:cNvPr>
          <p:cNvCxnSpPr>
            <a:stCxn id="1069" idx="3"/>
            <a:endCxn id="1065" idx="1"/>
          </p:cNvCxnSpPr>
          <p:nvPr/>
        </p:nvCxnSpPr>
        <p:spPr>
          <a:xfrm>
            <a:off x="5703885" y="3132929"/>
            <a:ext cx="568165" cy="115373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98" name="Straight Arrow Connector 1097">
            <a:extLst>
              <a:ext uri="{FF2B5EF4-FFF2-40B4-BE49-F238E27FC236}">
                <a16:creationId xmlns:a16="http://schemas.microsoft.com/office/drawing/2014/main" id="{745D9982-A4CB-F0F6-78D9-5A0026F46A87}"/>
              </a:ext>
            </a:extLst>
          </p:cNvPr>
          <p:cNvCxnSpPr>
            <a:cxnSpLocks/>
          </p:cNvCxnSpPr>
          <p:nvPr/>
        </p:nvCxnSpPr>
        <p:spPr>
          <a:xfrm>
            <a:off x="7244124" y="4305148"/>
            <a:ext cx="33105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03" name="Rounded Rectangle 7">
            <a:extLst>
              <a:ext uri="{FF2B5EF4-FFF2-40B4-BE49-F238E27FC236}">
                <a16:creationId xmlns:a16="http://schemas.microsoft.com/office/drawing/2014/main" id="{77801686-EF17-B3A9-98C8-835DB53D00A4}"/>
              </a:ext>
            </a:extLst>
          </p:cNvPr>
          <p:cNvSpPr/>
          <p:nvPr/>
        </p:nvSpPr>
        <p:spPr>
          <a:xfrm>
            <a:off x="6097706" y="2094426"/>
            <a:ext cx="1333976" cy="975251"/>
          </a:xfrm>
          <a:prstGeom prst="round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Rectangles 10">
            <a:extLst>
              <a:ext uri="{FF2B5EF4-FFF2-40B4-BE49-F238E27FC236}">
                <a16:creationId xmlns:a16="http://schemas.microsoft.com/office/drawing/2014/main" id="{A2D523F3-A95B-0C2C-758D-02B1A8969A35}"/>
              </a:ext>
            </a:extLst>
          </p:cNvPr>
          <p:cNvSpPr/>
          <p:nvPr/>
        </p:nvSpPr>
        <p:spPr>
          <a:xfrm>
            <a:off x="6259419" y="2287465"/>
            <a:ext cx="996805" cy="607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Text Box 15">
            <a:extLst>
              <a:ext uri="{FF2B5EF4-FFF2-40B4-BE49-F238E27FC236}">
                <a16:creationId xmlns:a16="http://schemas.microsoft.com/office/drawing/2014/main" id="{01165785-1632-351D-8109-41E0B876E0B7}"/>
              </a:ext>
            </a:extLst>
          </p:cNvPr>
          <p:cNvSpPr txBox="1"/>
          <p:nvPr/>
        </p:nvSpPr>
        <p:spPr>
          <a:xfrm>
            <a:off x="6189609" y="2285760"/>
            <a:ext cx="1174672" cy="646331"/>
          </a:xfrm>
          <a:prstGeom prst="rect">
            <a:avLst/>
          </a:prstGeom>
          <a:noFill/>
        </p:spPr>
        <p:txBody>
          <a:bodyPr wrap="square" rtlCol="0">
            <a:spAutoFit/>
          </a:bodyPr>
          <a:lstStyle/>
          <a:p>
            <a:pPr algn="ctr"/>
            <a:r>
              <a:rPr lang="en-IN" altLang="en-US" sz="1200" b="1" dirty="0">
                <a:solidFill>
                  <a:schemeClr val="bg1"/>
                </a:solidFill>
                <a:latin typeface="Times New Roman" panose="02020603050405020304" charset="0"/>
                <a:cs typeface="Times New Roman" panose="02020603050405020304" charset="0"/>
              </a:rPr>
              <a:t>Glucose drip infusion mechanism </a:t>
            </a:r>
          </a:p>
        </p:txBody>
      </p:sp>
      <p:cxnSp>
        <p:nvCxnSpPr>
          <p:cNvPr id="1106" name="Connector: Elbow 1105">
            <a:extLst>
              <a:ext uri="{FF2B5EF4-FFF2-40B4-BE49-F238E27FC236}">
                <a16:creationId xmlns:a16="http://schemas.microsoft.com/office/drawing/2014/main" id="{754C12E7-C712-3C09-52FD-FC44E6CFB6EC}"/>
              </a:ext>
            </a:extLst>
          </p:cNvPr>
          <p:cNvCxnSpPr>
            <a:cxnSpLocks/>
            <a:stCxn id="1069" idx="3"/>
            <a:endCxn id="1103" idx="1"/>
          </p:cNvCxnSpPr>
          <p:nvPr/>
        </p:nvCxnSpPr>
        <p:spPr>
          <a:xfrm flipV="1">
            <a:off x="5703885" y="2582052"/>
            <a:ext cx="393821" cy="55087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descr="Smart Floor Cleaning Robot">
            <a:extLst>
              <a:ext uri="{FF2B5EF4-FFF2-40B4-BE49-F238E27FC236}">
                <a16:creationId xmlns:a16="http://schemas.microsoft.com/office/drawing/2014/main" id="{C2F5C21D-7FB8-C96A-0E33-686B377BDD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5266" y="167843"/>
            <a:ext cx="9067675" cy="6250886"/>
          </a:xfrm>
          <a:prstGeom prst="rect">
            <a:avLst/>
          </a:prstGeom>
          <a:noFill/>
          <a:ln>
            <a:noFill/>
          </a:ln>
        </p:spPr>
      </p:pic>
    </p:spTree>
    <p:extLst>
      <p:ext uri="{BB962C8B-B14F-4D97-AF65-F5344CB8AC3E}">
        <p14:creationId xmlns:p14="http://schemas.microsoft.com/office/powerpoint/2010/main" val="312582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88770" y="361901"/>
            <a:ext cx="529535" cy="486004"/>
            <a:chOff x="-11363325" y="-3433763"/>
            <a:chExt cx="12088813" cy="11095038"/>
          </a:xfrm>
          <a:solidFill>
            <a:srgbClr val="43BCC5"/>
          </a:solidFill>
        </p:grpSpPr>
        <p:sp>
          <p:nvSpPr>
            <p:cNvPr id="41" name="Freeform 9"/>
            <p:cNvSpPr/>
            <p:nvPr/>
          </p:nvSpPr>
          <p:spPr bwMode="auto">
            <a:xfrm>
              <a:off x="-11363325" y="-3433763"/>
              <a:ext cx="12088813" cy="9318625"/>
            </a:xfrm>
            <a:custGeom>
              <a:avLst/>
              <a:gdLst>
                <a:gd name="T0" fmla="*/ 2842 w 2854"/>
                <a:gd name="T1" fmla="*/ 8 h 2199"/>
                <a:gd name="T2" fmla="*/ 2811 w 2854"/>
                <a:gd name="T3" fmla="*/ 5 h 2199"/>
                <a:gd name="T4" fmla="*/ 17 w 2854"/>
                <a:gd name="T5" fmla="*/ 1434 h 2199"/>
                <a:gd name="T6" fmla="*/ 1 w 2854"/>
                <a:gd name="T7" fmla="*/ 1462 h 2199"/>
                <a:gd name="T8" fmla="*/ 21 w 2854"/>
                <a:gd name="T9" fmla="*/ 1487 h 2199"/>
                <a:gd name="T10" fmla="*/ 956 w 2854"/>
                <a:gd name="T11" fmla="*/ 1784 h 2199"/>
                <a:gd name="T12" fmla="*/ 984 w 2854"/>
                <a:gd name="T13" fmla="*/ 1778 h 2199"/>
                <a:gd name="T14" fmla="*/ 2278 w 2854"/>
                <a:gd name="T15" fmla="*/ 613 h 2199"/>
                <a:gd name="T16" fmla="*/ 1245 w 2854"/>
                <a:gd name="T17" fmla="*/ 1835 h 2199"/>
                <a:gd name="T18" fmla="*/ 1240 w 2854"/>
                <a:gd name="T19" fmla="*/ 1862 h 2199"/>
                <a:gd name="T20" fmla="*/ 1259 w 2854"/>
                <a:gd name="T21" fmla="*/ 1881 h 2199"/>
                <a:gd name="T22" fmla="*/ 2296 w 2854"/>
                <a:gd name="T23" fmla="*/ 2198 h 2199"/>
                <a:gd name="T24" fmla="*/ 2305 w 2854"/>
                <a:gd name="T25" fmla="*/ 2199 h 2199"/>
                <a:gd name="T26" fmla="*/ 2319 w 2854"/>
                <a:gd name="T27" fmla="*/ 2195 h 2199"/>
                <a:gd name="T28" fmla="*/ 2333 w 2854"/>
                <a:gd name="T29" fmla="*/ 2177 h 2199"/>
                <a:gd name="T30" fmla="*/ 2852 w 2854"/>
                <a:gd name="T31" fmla="*/ 38 h 2199"/>
                <a:gd name="T32" fmla="*/ 2842 w 2854"/>
                <a:gd name="T33" fmla="*/ 8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4" h="2199">
                  <a:moveTo>
                    <a:pt x="2842" y="8"/>
                  </a:moveTo>
                  <a:cubicBezTo>
                    <a:pt x="2833" y="1"/>
                    <a:pt x="2821" y="0"/>
                    <a:pt x="2811" y="5"/>
                  </a:cubicBezTo>
                  <a:cubicBezTo>
                    <a:pt x="17" y="1434"/>
                    <a:pt x="17" y="1434"/>
                    <a:pt x="17" y="1434"/>
                  </a:cubicBezTo>
                  <a:cubicBezTo>
                    <a:pt x="6" y="1439"/>
                    <a:pt x="0" y="1450"/>
                    <a:pt x="1" y="1462"/>
                  </a:cubicBezTo>
                  <a:cubicBezTo>
                    <a:pt x="2" y="1474"/>
                    <a:pt x="10" y="1483"/>
                    <a:pt x="21" y="1487"/>
                  </a:cubicBezTo>
                  <a:cubicBezTo>
                    <a:pt x="956" y="1784"/>
                    <a:pt x="956" y="1784"/>
                    <a:pt x="956" y="1784"/>
                  </a:cubicBezTo>
                  <a:cubicBezTo>
                    <a:pt x="966" y="1787"/>
                    <a:pt x="977" y="1785"/>
                    <a:pt x="984" y="1778"/>
                  </a:cubicBezTo>
                  <a:cubicBezTo>
                    <a:pt x="2278" y="613"/>
                    <a:pt x="2278" y="613"/>
                    <a:pt x="2278" y="613"/>
                  </a:cubicBezTo>
                  <a:cubicBezTo>
                    <a:pt x="1245" y="1835"/>
                    <a:pt x="1245" y="1835"/>
                    <a:pt x="1245" y="1835"/>
                  </a:cubicBezTo>
                  <a:cubicBezTo>
                    <a:pt x="1239" y="1843"/>
                    <a:pt x="1237" y="1853"/>
                    <a:pt x="1240" y="1862"/>
                  </a:cubicBezTo>
                  <a:cubicBezTo>
                    <a:pt x="1242" y="1871"/>
                    <a:pt x="1249" y="1879"/>
                    <a:pt x="1259" y="1881"/>
                  </a:cubicBezTo>
                  <a:cubicBezTo>
                    <a:pt x="2296" y="2198"/>
                    <a:pt x="2296" y="2198"/>
                    <a:pt x="2296" y="2198"/>
                  </a:cubicBezTo>
                  <a:cubicBezTo>
                    <a:pt x="2299" y="2198"/>
                    <a:pt x="2302" y="2199"/>
                    <a:pt x="2305" y="2199"/>
                  </a:cubicBezTo>
                  <a:cubicBezTo>
                    <a:pt x="2310" y="2199"/>
                    <a:pt x="2315" y="2197"/>
                    <a:pt x="2319" y="2195"/>
                  </a:cubicBezTo>
                  <a:cubicBezTo>
                    <a:pt x="2326" y="2191"/>
                    <a:pt x="2331" y="2184"/>
                    <a:pt x="2333" y="2177"/>
                  </a:cubicBezTo>
                  <a:cubicBezTo>
                    <a:pt x="2852" y="38"/>
                    <a:pt x="2852" y="38"/>
                    <a:pt x="2852" y="38"/>
                  </a:cubicBezTo>
                  <a:cubicBezTo>
                    <a:pt x="2854" y="27"/>
                    <a:pt x="2850" y="15"/>
                    <a:pt x="284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10"/>
            <p:cNvSpPr/>
            <p:nvPr/>
          </p:nvSpPr>
          <p:spPr bwMode="auto">
            <a:xfrm>
              <a:off x="-6119813" y="5114925"/>
              <a:ext cx="1465263" cy="2546350"/>
            </a:xfrm>
            <a:custGeom>
              <a:avLst/>
              <a:gdLst>
                <a:gd name="T0" fmla="*/ 324 w 346"/>
                <a:gd name="T1" fmla="*/ 91 h 601"/>
                <a:gd name="T2" fmla="*/ 38 w 346"/>
                <a:gd name="T3" fmla="*/ 3 h 601"/>
                <a:gd name="T4" fmla="*/ 12 w 346"/>
                <a:gd name="T5" fmla="*/ 8 h 601"/>
                <a:gd name="T6" fmla="*/ 0 w 346"/>
                <a:gd name="T7" fmla="*/ 31 h 601"/>
                <a:gd name="T8" fmla="*/ 0 w 346"/>
                <a:gd name="T9" fmla="*/ 572 h 601"/>
                <a:gd name="T10" fmla="*/ 21 w 346"/>
                <a:gd name="T11" fmla="*/ 600 h 601"/>
                <a:gd name="T12" fmla="*/ 29 w 346"/>
                <a:gd name="T13" fmla="*/ 601 h 601"/>
                <a:gd name="T14" fmla="*/ 53 w 346"/>
                <a:gd name="T15" fmla="*/ 587 h 601"/>
                <a:gd name="T16" fmla="*/ 340 w 346"/>
                <a:gd name="T17" fmla="*/ 134 h 601"/>
                <a:gd name="T18" fmla="*/ 343 w 346"/>
                <a:gd name="T19" fmla="*/ 109 h 601"/>
                <a:gd name="T20" fmla="*/ 324 w 346"/>
                <a:gd name="T21" fmla="*/ 9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601">
                  <a:moveTo>
                    <a:pt x="324" y="91"/>
                  </a:moveTo>
                  <a:cubicBezTo>
                    <a:pt x="38" y="3"/>
                    <a:pt x="38" y="3"/>
                    <a:pt x="38" y="3"/>
                  </a:cubicBezTo>
                  <a:cubicBezTo>
                    <a:pt x="29" y="0"/>
                    <a:pt x="19" y="2"/>
                    <a:pt x="12" y="8"/>
                  </a:cubicBezTo>
                  <a:cubicBezTo>
                    <a:pt x="5" y="13"/>
                    <a:pt x="0" y="22"/>
                    <a:pt x="0" y="31"/>
                  </a:cubicBezTo>
                  <a:cubicBezTo>
                    <a:pt x="0" y="572"/>
                    <a:pt x="0" y="572"/>
                    <a:pt x="0" y="572"/>
                  </a:cubicBezTo>
                  <a:cubicBezTo>
                    <a:pt x="0" y="585"/>
                    <a:pt x="9" y="596"/>
                    <a:pt x="21" y="600"/>
                  </a:cubicBezTo>
                  <a:cubicBezTo>
                    <a:pt x="24" y="600"/>
                    <a:pt x="26" y="601"/>
                    <a:pt x="29" y="601"/>
                  </a:cubicBezTo>
                  <a:cubicBezTo>
                    <a:pt x="39" y="601"/>
                    <a:pt x="48" y="596"/>
                    <a:pt x="53" y="587"/>
                  </a:cubicBezTo>
                  <a:cubicBezTo>
                    <a:pt x="340" y="134"/>
                    <a:pt x="340" y="134"/>
                    <a:pt x="340" y="134"/>
                  </a:cubicBezTo>
                  <a:cubicBezTo>
                    <a:pt x="345" y="127"/>
                    <a:pt x="346" y="117"/>
                    <a:pt x="343" y="109"/>
                  </a:cubicBezTo>
                  <a:cubicBezTo>
                    <a:pt x="340" y="101"/>
                    <a:pt x="333" y="94"/>
                    <a:pt x="324"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8" name="文本框 130"/>
          <p:cNvSpPr txBox="1"/>
          <p:nvPr/>
        </p:nvSpPr>
        <p:spPr>
          <a:xfrm>
            <a:off x="929979" y="267111"/>
            <a:ext cx="6241786" cy="769441"/>
          </a:xfrm>
          <a:prstGeom prst="rect">
            <a:avLst/>
          </a:prstGeom>
          <a:noFill/>
          <a:ln w="9525">
            <a:noFill/>
          </a:ln>
        </p:spPr>
        <p:txBody>
          <a:bodyPr wrap="square">
            <a:spAutoFit/>
          </a:bodyPr>
          <a:lstStyle/>
          <a:p>
            <a:pPr algn="ctr" eaLnBrk="1" hangingPunct="1"/>
            <a:r>
              <a:rPr lang="en-IN" altLang="zh-CN" sz="4400" dirty="0">
                <a:latin typeface="Times New Roman" panose="02020603050405020304" pitchFamily="18" charset="0"/>
                <a:ea typeface="Vrinda" panose="020B0502040204020203" pitchFamily="34" charset="0"/>
                <a:cs typeface="Times New Roman" panose="02020603050405020304" pitchFamily="18" charset="0"/>
                <a:sym typeface="Arial" panose="020B0604020202020204" pitchFamily="34" charset="0"/>
              </a:rPr>
              <a:t>Components Required </a:t>
            </a:r>
            <a:endParaRPr lang="zh-CN" altLang="en-US" sz="4400" dirty="0">
              <a:latin typeface="Times New Roman" panose="02020603050405020304" pitchFamily="18" charset="0"/>
              <a:ea typeface="Vrinda" panose="020B0502040204020203" pitchFamily="34" charset="0"/>
              <a:cs typeface="Times New Roman" panose="02020603050405020304" pitchFamily="18" charset="0"/>
              <a:sym typeface="Arial" panose="020B0604020202020204" pitchFamily="34" charset="0"/>
            </a:endParaRPr>
          </a:p>
        </p:txBody>
      </p:sp>
      <p:sp>
        <p:nvSpPr>
          <p:cNvPr id="7"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2"/>
          <a:srcRect/>
          <a:stretch>
            <a:fillRect/>
          </a:stretch>
        </p:blipFill>
        <p:spPr>
          <a:xfrm>
            <a:off x="11353951" y="66527"/>
            <a:ext cx="587038" cy="851124"/>
          </a:xfrm>
          <a:prstGeom prst="rect">
            <a:avLst/>
          </a:prstGeom>
        </p:spPr>
      </p:pic>
      <p:graphicFrame>
        <p:nvGraphicFramePr>
          <p:cNvPr id="35" name="Diagram 34">
            <a:extLst>
              <a:ext uri="{FF2B5EF4-FFF2-40B4-BE49-F238E27FC236}">
                <a16:creationId xmlns:a16="http://schemas.microsoft.com/office/drawing/2014/main" id="{E9C806F3-B5CA-3FEA-A30B-EFCA229F3A14}"/>
              </a:ext>
            </a:extLst>
          </p:cNvPr>
          <p:cNvGraphicFramePr/>
          <p:nvPr>
            <p:extLst>
              <p:ext uri="{D42A27DB-BD31-4B8C-83A1-F6EECF244321}">
                <p14:modId xmlns:p14="http://schemas.microsoft.com/office/powerpoint/2010/main" val="3802488764"/>
              </p:ext>
            </p:extLst>
          </p:nvPr>
        </p:nvGraphicFramePr>
        <p:xfrm>
          <a:off x="516301" y="1102207"/>
          <a:ext cx="11159398" cy="5615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5DF3935-4F0D-8514-DC70-E5DCA21749F1}"/>
              </a:ext>
            </a:extLst>
          </p:cNvPr>
          <p:cNvPicPr>
            <a:picLocks noChangeAspect="1"/>
          </p:cNvPicPr>
          <p:nvPr/>
        </p:nvPicPr>
        <p:blipFill>
          <a:blip r:embed="rId3"/>
          <a:stretch>
            <a:fillRect/>
          </a:stretch>
        </p:blipFill>
        <p:spPr>
          <a:xfrm>
            <a:off x="1411144" y="1325056"/>
            <a:ext cx="5249632" cy="4585963"/>
          </a:xfrm>
          <a:prstGeom prst="rect">
            <a:avLst/>
          </a:prstGeom>
        </p:spPr>
      </p:pic>
      <p:sp>
        <p:nvSpPr>
          <p:cNvPr id="16" name="Title 1">
            <a:extLst>
              <a:ext uri="{FF2B5EF4-FFF2-40B4-BE49-F238E27FC236}">
                <a16:creationId xmlns:a16="http://schemas.microsoft.com/office/drawing/2014/main" id="{BC3A89E3-1F62-D9FE-E671-33C3DA28E646}"/>
              </a:ext>
            </a:extLst>
          </p:cNvPr>
          <p:cNvSpPr>
            <a:spLocks noGrp="1"/>
          </p:cNvSpPr>
          <p:nvPr/>
        </p:nvSpPr>
        <p:spPr>
          <a:xfrm>
            <a:off x="1783715" y="155832"/>
            <a:ext cx="3531235" cy="90043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Software Used</a:t>
            </a:r>
          </a:p>
        </p:txBody>
      </p:sp>
      <p:sp>
        <p:nvSpPr>
          <p:cNvPr id="17" name="任意多边形 53">
            <a:extLst>
              <a:ext uri="{FF2B5EF4-FFF2-40B4-BE49-F238E27FC236}">
                <a16:creationId xmlns:a16="http://schemas.microsoft.com/office/drawing/2014/main" id="{FB7C533A-46D7-D5D6-93F6-F12CBB7B116D}"/>
              </a:ext>
            </a:extLst>
          </p:cNvPr>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任意多边形 39">
            <a:extLst>
              <a:ext uri="{FF2B5EF4-FFF2-40B4-BE49-F238E27FC236}">
                <a16:creationId xmlns:a16="http://schemas.microsoft.com/office/drawing/2014/main" id="{4ED8244D-A169-90C1-DD2D-59C41AF2615F}"/>
              </a:ext>
            </a:extLst>
          </p:cNvPr>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a:extLst>
              <a:ext uri="{FF2B5EF4-FFF2-40B4-BE49-F238E27FC236}">
                <a16:creationId xmlns:a16="http://schemas.microsoft.com/office/drawing/2014/main" id="{8BDE32C6-DDE6-9E65-BEDC-F2D252BD7DB6}"/>
              </a:ext>
            </a:extLst>
          </p:cNvPr>
          <p:cNvPicPr>
            <a:picLocks noChangeAspect="1"/>
          </p:cNvPicPr>
          <p:nvPr/>
        </p:nvPicPr>
        <p:blipFill>
          <a:blip r:embed="rId4"/>
          <a:stretch>
            <a:fillRect/>
          </a:stretch>
        </p:blipFill>
        <p:spPr>
          <a:xfrm>
            <a:off x="7032021" y="1325055"/>
            <a:ext cx="4687654" cy="4585964"/>
          </a:xfrm>
          <a:prstGeom prst="rect">
            <a:avLst/>
          </a:prstGeom>
        </p:spPr>
      </p:pic>
    </p:spTree>
    <p:extLst>
      <p:ext uri="{BB962C8B-B14F-4D97-AF65-F5344CB8AC3E}">
        <p14:creationId xmlns:p14="http://schemas.microsoft.com/office/powerpoint/2010/main" val="835423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2" descr="Photo a woman's face is shown with numbers and symbols.">
            <a:extLst>
              <a:ext uri="{FF2B5EF4-FFF2-40B4-BE49-F238E27FC236}">
                <a16:creationId xmlns:a16="http://schemas.microsoft.com/office/drawing/2014/main" id="{30D4FB0F-8576-4D90-C710-331AC38B52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3126" y="458469"/>
            <a:ext cx="856877" cy="856877"/>
          </a:xfrm>
          <a:prstGeom prst="ellipse">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5FD2A0-7005-C839-BE9E-B531EC991508}"/>
              </a:ext>
            </a:extLst>
          </p:cNvPr>
          <p:cNvGrpSpPr/>
          <p:nvPr/>
        </p:nvGrpSpPr>
        <p:grpSpPr>
          <a:xfrm>
            <a:off x="358993" y="340009"/>
            <a:ext cx="1165142" cy="1093795"/>
            <a:chOff x="288796" y="1231922"/>
            <a:chExt cx="4016580" cy="4016580"/>
          </a:xfrm>
          <a:solidFill>
            <a:schemeClr val="bg2"/>
          </a:solidFill>
        </p:grpSpPr>
        <p:sp>
          <p:nvSpPr>
            <p:cNvPr id="6" name="Freeform: Shape 5">
              <a:extLst>
                <a:ext uri="{FF2B5EF4-FFF2-40B4-BE49-F238E27FC236}">
                  <a16:creationId xmlns:a16="http://schemas.microsoft.com/office/drawing/2014/main" id="{97249CA1-DCB5-458E-C7B9-3AF5200C199E}"/>
                </a:ext>
              </a:extLst>
            </p:cNvPr>
            <p:cNvSpPr/>
            <p:nvPr/>
          </p:nvSpPr>
          <p:spPr>
            <a:xfrm>
              <a:off x="1078018" y="1231922"/>
              <a:ext cx="2848596" cy="1089976"/>
            </a:xfrm>
            <a:custGeom>
              <a:avLst/>
              <a:gdLst>
                <a:gd name="connsiteX0" fmla="*/ 1219068 w 2848596"/>
                <a:gd name="connsiteY0" fmla="*/ 0 h 1089976"/>
                <a:gd name="connsiteX1" fmla="*/ 2768762 w 2848596"/>
                <a:gd name="connsiteY1" fmla="*/ 730831 h 1089976"/>
                <a:gd name="connsiteX2" fmla="*/ 2848596 w 2848596"/>
                <a:gd name="connsiteY2" fmla="*/ 837590 h 1089976"/>
                <a:gd name="connsiteX3" fmla="*/ 2462235 w 2848596"/>
                <a:gd name="connsiteY3" fmla="*/ 1089976 h 1089976"/>
                <a:gd name="connsiteX4" fmla="*/ 2412982 w 2848596"/>
                <a:gd name="connsiteY4" fmla="*/ 1024111 h 1089976"/>
                <a:gd name="connsiteX5" fmla="*/ 1219067 w 2848596"/>
                <a:gd name="connsiteY5" fmla="*/ 461064 h 1089976"/>
                <a:gd name="connsiteX6" fmla="*/ 353998 w 2848596"/>
                <a:gd name="connsiteY6" fmla="*/ 725306 h 1089976"/>
                <a:gd name="connsiteX7" fmla="*/ 334990 w 2848596"/>
                <a:gd name="connsiteY7" fmla="*/ 739520 h 1089976"/>
                <a:gd name="connsiteX8" fmla="*/ 0 w 2848596"/>
                <a:gd name="connsiteY8" fmla="*/ 414932 h 1089976"/>
                <a:gd name="connsiteX9" fmla="*/ 96214 w 2848596"/>
                <a:gd name="connsiteY9" fmla="*/ 342984 h 1089976"/>
                <a:gd name="connsiteX10" fmla="*/ 1219068 w 2848596"/>
                <a:gd name="connsiteY10" fmla="*/ 0 h 108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8596" h="1089976">
                  <a:moveTo>
                    <a:pt x="1219068" y="0"/>
                  </a:moveTo>
                  <a:cubicBezTo>
                    <a:pt x="1842964" y="0"/>
                    <a:pt x="2400412" y="284494"/>
                    <a:pt x="2768762" y="730831"/>
                  </a:cubicBezTo>
                  <a:lnTo>
                    <a:pt x="2848596" y="837590"/>
                  </a:lnTo>
                  <a:lnTo>
                    <a:pt x="2462235" y="1089976"/>
                  </a:lnTo>
                  <a:lnTo>
                    <a:pt x="2412982" y="1024111"/>
                  </a:lnTo>
                  <a:cubicBezTo>
                    <a:pt x="2129198" y="680244"/>
                    <a:pt x="1699728" y="461064"/>
                    <a:pt x="1219067" y="461064"/>
                  </a:cubicBezTo>
                  <a:cubicBezTo>
                    <a:pt x="898626" y="461064"/>
                    <a:pt x="600937" y="558477"/>
                    <a:pt x="353998" y="725306"/>
                  </a:cubicBezTo>
                  <a:lnTo>
                    <a:pt x="334990" y="739520"/>
                  </a:lnTo>
                  <a:lnTo>
                    <a:pt x="0" y="414932"/>
                  </a:lnTo>
                  <a:lnTo>
                    <a:pt x="96214" y="342984"/>
                  </a:lnTo>
                  <a:cubicBezTo>
                    <a:pt x="416739" y="126442"/>
                    <a:pt x="803138" y="0"/>
                    <a:pt x="1219068"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Freeform: Shape 6">
              <a:extLst>
                <a:ext uri="{FF2B5EF4-FFF2-40B4-BE49-F238E27FC236}">
                  <a16:creationId xmlns:a16="http://schemas.microsoft.com/office/drawing/2014/main" id="{F752601B-C92A-177F-F065-CF101EE7B535}"/>
                </a:ext>
              </a:extLst>
            </p:cNvPr>
            <p:cNvSpPr/>
            <p:nvPr/>
          </p:nvSpPr>
          <p:spPr>
            <a:xfrm>
              <a:off x="288796" y="2037043"/>
              <a:ext cx="2347284" cy="3211459"/>
            </a:xfrm>
            <a:custGeom>
              <a:avLst/>
              <a:gdLst>
                <a:gd name="connsiteX0" fmla="*/ 403043 w 2347284"/>
                <a:gd name="connsiteY0" fmla="*/ 0 h 3211459"/>
                <a:gd name="connsiteX1" fmla="*/ 736511 w 2347284"/>
                <a:gd name="connsiteY1" fmla="*/ 323114 h 3211459"/>
                <a:gd name="connsiteX2" fmla="*/ 725305 w 2347284"/>
                <a:gd name="connsiteY2" fmla="*/ 338100 h 3211459"/>
                <a:gd name="connsiteX3" fmla="*/ 461063 w 2347284"/>
                <a:gd name="connsiteY3" fmla="*/ 1203169 h 3211459"/>
                <a:gd name="connsiteX4" fmla="*/ 2008289 w 2347284"/>
                <a:gd name="connsiteY4" fmla="*/ 2750395 h 3211459"/>
                <a:gd name="connsiteX5" fmla="*/ 2166484 w 2347284"/>
                <a:gd name="connsiteY5" fmla="*/ 2742407 h 3211459"/>
                <a:gd name="connsiteX6" fmla="*/ 2181979 w 2347284"/>
                <a:gd name="connsiteY6" fmla="*/ 2740042 h 3211459"/>
                <a:gd name="connsiteX7" fmla="*/ 2347284 w 2347284"/>
                <a:gd name="connsiteY7" fmla="*/ 3180692 h 3211459"/>
                <a:gd name="connsiteX8" fmla="*/ 2213626 w 2347284"/>
                <a:gd name="connsiteY8" fmla="*/ 3201090 h 3211459"/>
                <a:gd name="connsiteX9" fmla="*/ 2008290 w 2347284"/>
                <a:gd name="connsiteY9" fmla="*/ 3211459 h 3211459"/>
                <a:gd name="connsiteX10" fmla="*/ 0 w 2347284"/>
                <a:gd name="connsiteY10" fmla="*/ 1203169 h 3211459"/>
                <a:gd name="connsiteX11" fmla="*/ 342984 w 2347284"/>
                <a:gd name="connsiteY11" fmla="*/ 80315 h 3211459"/>
                <a:gd name="connsiteX12" fmla="*/ 403043 w 2347284"/>
                <a:gd name="connsiteY12" fmla="*/ 0 h 32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84" h="3211459">
                  <a:moveTo>
                    <a:pt x="403043" y="0"/>
                  </a:moveTo>
                  <a:lnTo>
                    <a:pt x="736511" y="323114"/>
                  </a:lnTo>
                  <a:lnTo>
                    <a:pt x="725305" y="338100"/>
                  </a:lnTo>
                  <a:cubicBezTo>
                    <a:pt x="558476" y="585039"/>
                    <a:pt x="461063" y="882728"/>
                    <a:pt x="461063" y="1203169"/>
                  </a:cubicBezTo>
                  <a:cubicBezTo>
                    <a:pt x="461063" y="2057678"/>
                    <a:pt x="1153780" y="2750395"/>
                    <a:pt x="2008289" y="2750395"/>
                  </a:cubicBezTo>
                  <a:cubicBezTo>
                    <a:pt x="2061696" y="2750395"/>
                    <a:pt x="2114471" y="2747689"/>
                    <a:pt x="2166484" y="2742407"/>
                  </a:cubicBezTo>
                  <a:lnTo>
                    <a:pt x="2181979" y="2740042"/>
                  </a:lnTo>
                  <a:lnTo>
                    <a:pt x="2347284" y="3180692"/>
                  </a:lnTo>
                  <a:lnTo>
                    <a:pt x="2213626" y="3201090"/>
                  </a:lnTo>
                  <a:cubicBezTo>
                    <a:pt x="2146113" y="3207947"/>
                    <a:pt x="2077612" y="3211459"/>
                    <a:pt x="2008290" y="3211459"/>
                  </a:cubicBezTo>
                  <a:cubicBezTo>
                    <a:pt x="899142" y="3211459"/>
                    <a:pt x="0" y="2312317"/>
                    <a:pt x="0" y="1203169"/>
                  </a:cubicBezTo>
                  <a:cubicBezTo>
                    <a:pt x="0" y="787239"/>
                    <a:pt x="126442" y="400840"/>
                    <a:pt x="342984" y="80315"/>
                  </a:cubicBezTo>
                  <a:lnTo>
                    <a:pt x="403043" y="0"/>
                  </a:lnTo>
                  <a:close/>
                </a:path>
              </a:pathLst>
            </a:custGeom>
            <a:solidFill>
              <a:srgbClr val="159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Freeform: Shape 7">
              <a:extLst>
                <a:ext uri="{FF2B5EF4-FFF2-40B4-BE49-F238E27FC236}">
                  <a16:creationId xmlns:a16="http://schemas.microsoft.com/office/drawing/2014/main" id="{79A8746E-B638-771F-3F4A-8A0C3E155689}"/>
                </a:ext>
              </a:extLst>
            </p:cNvPr>
            <p:cNvSpPr/>
            <p:nvPr/>
          </p:nvSpPr>
          <p:spPr>
            <a:xfrm>
              <a:off x="2997597" y="2557268"/>
              <a:ext cx="1307779" cy="2494277"/>
            </a:xfrm>
            <a:custGeom>
              <a:avLst/>
              <a:gdLst>
                <a:gd name="connsiteX0" fmla="*/ 1186109 w 1307779"/>
                <a:gd name="connsiteY0" fmla="*/ 0 h 2494277"/>
                <a:gd name="connsiteX1" fmla="*/ 1217490 w 1307779"/>
                <a:gd name="connsiteY1" fmla="*/ 85740 h 2494277"/>
                <a:gd name="connsiteX2" fmla="*/ 1307779 w 1307779"/>
                <a:gd name="connsiteY2" fmla="*/ 682944 h 2494277"/>
                <a:gd name="connsiteX3" fmla="*/ 256759 w 1307779"/>
                <a:gd name="connsiteY3" fmla="*/ 2448844 h 2494277"/>
                <a:gd name="connsiteX4" fmla="*/ 162447 w 1307779"/>
                <a:gd name="connsiteY4" fmla="*/ 2494277 h 2494277"/>
                <a:gd name="connsiteX5" fmla="*/ 0 w 1307779"/>
                <a:gd name="connsiteY5" fmla="*/ 2061246 h 2494277"/>
                <a:gd name="connsiteX6" fmla="*/ 36988 w 1307779"/>
                <a:gd name="connsiteY6" fmla="*/ 2043428 h 2494277"/>
                <a:gd name="connsiteX7" fmla="*/ 846714 w 1307779"/>
                <a:gd name="connsiteY7" fmla="*/ 682944 h 2494277"/>
                <a:gd name="connsiteX8" fmla="*/ 815280 w 1307779"/>
                <a:gd name="connsiteY8" fmla="*/ 371124 h 2494277"/>
                <a:gd name="connsiteX9" fmla="*/ 786906 w 1307779"/>
                <a:gd name="connsiteY9" fmla="*/ 260774 h 2494277"/>
                <a:gd name="connsiteX10" fmla="*/ 1186109 w 1307779"/>
                <a:gd name="connsiteY10" fmla="*/ 0 h 24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79" h="2494277">
                  <a:moveTo>
                    <a:pt x="1186109" y="0"/>
                  </a:moveTo>
                  <a:lnTo>
                    <a:pt x="1217490" y="85740"/>
                  </a:lnTo>
                  <a:cubicBezTo>
                    <a:pt x="1276169" y="274397"/>
                    <a:pt x="1307779" y="474979"/>
                    <a:pt x="1307779" y="682944"/>
                  </a:cubicBezTo>
                  <a:cubicBezTo>
                    <a:pt x="1307779" y="1445483"/>
                    <a:pt x="882794" y="2108762"/>
                    <a:pt x="256759" y="2448844"/>
                  </a:cubicBezTo>
                  <a:lnTo>
                    <a:pt x="162447" y="2494277"/>
                  </a:lnTo>
                  <a:lnTo>
                    <a:pt x="0" y="2061246"/>
                  </a:lnTo>
                  <a:lnTo>
                    <a:pt x="36988" y="2043428"/>
                  </a:lnTo>
                  <a:cubicBezTo>
                    <a:pt x="519297" y="1781422"/>
                    <a:pt x="846714" y="1270419"/>
                    <a:pt x="846714" y="682944"/>
                  </a:cubicBezTo>
                  <a:cubicBezTo>
                    <a:pt x="846714" y="576131"/>
                    <a:pt x="835890" y="471845"/>
                    <a:pt x="815280" y="371124"/>
                  </a:cubicBezTo>
                  <a:lnTo>
                    <a:pt x="786906" y="260774"/>
                  </a:lnTo>
                  <a:lnTo>
                    <a:pt x="1186109" y="0"/>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Oval 8">
              <a:extLst>
                <a:ext uri="{FF2B5EF4-FFF2-40B4-BE49-F238E27FC236}">
                  <a16:creationId xmlns:a16="http://schemas.microsoft.com/office/drawing/2014/main" id="{BA7BF8D1-0284-2C4F-2CDA-6CCB15437BB4}"/>
                </a:ext>
              </a:extLst>
            </p:cNvPr>
            <p:cNvSpPr/>
            <p:nvPr/>
          </p:nvSpPr>
          <p:spPr>
            <a:xfrm>
              <a:off x="3460528" y="1910341"/>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26AB60-42B9-F83B-5461-874AE0F7DA61}"/>
                </a:ext>
              </a:extLst>
            </p:cNvPr>
            <p:cNvSpPr/>
            <p:nvPr/>
          </p:nvSpPr>
          <p:spPr>
            <a:xfrm>
              <a:off x="3743109" y="2448796"/>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3A98E4-EFC7-574E-790B-01E5C2B821ED}"/>
                </a:ext>
              </a:extLst>
            </p:cNvPr>
            <p:cNvSpPr/>
            <p:nvPr/>
          </p:nvSpPr>
          <p:spPr>
            <a:xfrm>
              <a:off x="2896813" y="4571250"/>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BC9E31-9632-2ACE-9CDD-5BCBC0AA81B2}"/>
                </a:ext>
              </a:extLst>
            </p:cNvPr>
            <p:cNvSpPr/>
            <p:nvPr/>
          </p:nvSpPr>
          <p:spPr>
            <a:xfrm>
              <a:off x="2281609" y="4769362"/>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C2A52-4381-F0F5-9587-00DA78B52286}"/>
                </a:ext>
              </a:extLst>
            </p:cNvPr>
            <p:cNvSpPr/>
            <p:nvPr/>
          </p:nvSpPr>
          <p:spPr>
            <a:xfrm>
              <a:off x="621821" y="1972165"/>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71BC1B-D0C8-9935-AF9E-F407966736E3}"/>
                </a:ext>
              </a:extLst>
            </p:cNvPr>
            <p:cNvSpPr/>
            <p:nvPr/>
          </p:nvSpPr>
          <p:spPr>
            <a:xfrm>
              <a:off x="1033754" y="1540219"/>
              <a:ext cx="473382" cy="473382"/>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7456655A-19B8-B19A-7550-B23B3091DC21}"/>
              </a:ext>
            </a:extLst>
          </p:cNvPr>
          <p:cNvSpPr txBox="1"/>
          <p:nvPr/>
        </p:nvSpPr>
        <p:spPr>
          <a:xfrm>
            <a:off x="1714612" y="617531"/>
            <a:ext cx="6096000" cy="584775"/>
          </a:xfrm>
          <a:prstGeom prst="rect">
            <a:avLst/>
          </a:prstGeom>
          <a:noFill/>
        </p:spPr>
        <p:txBody>
          <a:bodyPr wrap="square">
            <a:spAutoFit/>
          </a:bodyPr>
          <a:lstStyle/>
          <a:p>
            <a:r>
              <a:rPr lang="en-US" sz="3200" dirty="0">
                <a:solidFill>
                  <a:schemeClr val="tx1"/>
                </a:solidFill>
                <a:latin typeface="Times New Roman" panose="02020603050405020304" pitchFamily="18" charset="0"/>
                <a:cs typeface="Times New Roman" panose="02020603050405020304" pitchFamily="18" charset="0"/>
              </a:rPr>
              <a:t>Arduino Installation</a:t>
            </a:r>
          </a:p>
        </p:txBody>
      </p:sp>
      <p:pic>
        <p:nvPicPr>
          <p:cNvPr id="15" name="Picture 14" descr="Choose the components to install.">
            <a:extLst>
              <a:ext uri="{FF2B5EF4-FFF2-40B4-BE49-F238E27FC236}">
                <a16:creationId xmlns:a16="http://schemas.microsoft.com/office/drawing/2014/main" id="{BF269E0F-2492-7769-7B5F-C261441C3A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464" y="1534595"/>
            <a:ext cx="5103078" cy="3531444"/>
          </a:xfrm>
          <a:prstGeom prst="rect">
            <a:avLst/>
          </a:prstGeom>
          <a:noFill/>
          <a:ln>
            <a:noFill/>
          </a:ln>
        </p:spPr>
      </p:pic>
      <p:pic>
        <p:nvPicPr>
          <p:cNvPr id="16" name="Picture 15" descr="Installation in progress.">
            <a:extLst>
              <a:ext uri="{FF2B5EF4-FFF2-40B4-BE49-F238E27FC236}">
                <a16:creationId xmlns:a16="http://schemas.microsoft.com/office/drawing/2014/main" id="{EFBE2827-29FA-3C3A-A082-9ABE4E92D3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6461" y="2737474"/>
            <a:ext cx="5211040" cy="3579195"/>
          </a:xfrm>
          <a:prstGeom prst="rect">
            <a:avLst/>
          </a:prstGeom>
          <a:noFill/>
          <a:ln>
            <a:noFill/>
          </a:ln>
        </p:spPr>
      </p:pic>
    </p:spTree>
    <p:extLst>
      <p:ext uri="{BB962C8B-B14F-4D97-AF65-F5344CB8AC3E}">
        <p14:creationId xmlns:p14="http://schemas.microsoft.com/office/powerpoint/2010/main" val="4195838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TotalTime>
  <Words>604</Words>
  <Application>Microsoft Office PowerPoint</Application>
  <PresentationFormat>Widescreen</PresentationFormat>
  <Paragraphs>98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DengXian</vt:lpstr>
      <vt:lpstr>Arial</vt:lpstr>
      <vt:lpstr>Calibri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Soumya Ranjan Sahoo</cp:lastModifiedBy>
  <cp:revision>623</cp:revision>
  <dcterms:created xsi:type="dcterms:W3CDTF">2021-07-14T13:38:00Z</dcterms:created>
  <dcterms:modified xsi:type="dcterms:W3CDTF">2024-04-13T13:11:21Z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29C249241F114F51BA033E8C78C0F926_13</vt:lpwstr>
  </property>
</Properties>
</file>